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6000" cx="13208000"/>
  <p:notesSz cx="6735750" cy="98663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0">
          <p15:clr>
            <a:srgbClr val="A4A3A4"/>
          </p15:clr>
        </p15:guide>
        <p15:guide id="2" pos="4162">
          <p15:clr>
            <a:srgbClr val="A4A3A4"/>
          </p15:clr>
        </p15:guide>
      </p15:sldGuideLst>
    </p:ext>
    <p:ext uri="http://customooxmlschemas.google.com/">
      <go:slidesCustomData xmlns:go="http://customooxmlschemas.google.com/" r:id="rId7" roundtripDataSignature="AMtx7mibajNMfkxLIutA+LaimRTY5Rf+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20" orient="horz"/>
        <p:guide pos="416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2918830" cy="495029"/>
          </a:xfrm>
          <a:prstGeom prst="rect">
            <a:avLst/>
          </a:prstGeom>
          <a:noFill/>
          <a:ln>
            <a:noFill/>
          </a:ln>
        </p:spPr>
        <p:txBody>
          <a:bodyPr anchorCtr="0" anchor="t" bIns="45375" lIns="90750" spcFirstLastPara="1" rIns="90750" wrap="square" tIns="4537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5376" y="1"/>
            <a:ext cx="2918830" cy="495029"/>
          </a:xfrm>
          <a:prstGeom prst="rect">
            <a:avLst/>
          </a:prstGeom>
          <a:noFill/>
          <a:ln>
            <a:noFill/>
          </a:ln>
        </p:spPr>
        <p:txBody>
          <a:bodyPr anchorCtr="0" anchor="t" bIns="45375" lIns="90750" spcFirstLastPara="1" rIns="90750" wrap="square" tIns="45375">
            <a:noAutofit/>
          </a:bodyPr>
          <a:lstStyle>
            <a:lvl1pPr lvl="0" marR="0" rtl="0" algn="r">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7763" y="1231900"/>
            <a:ext cx="4440237"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4"/>
            <a:ext cx="5388610" cy="3884860"/>
          </a:xfrm>
          <a:prstGeom prst="rect">
            <a:avLst/>
          </a:prstGeom>
          <a:noFill/>
          <a:ln>
            <a:noFill/>
          </a:ln>
        </p:spPr>
        <p:txBody>
          <a:bodyPr anchorCtr="0" anchor="t" bIns="45375" lIns="90750" spcFirstLastPara="1" rIns="90750" wrap="square" tIns="453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371288"/>
            <a:ext cx="2918830" cy="495028"/>
          </a:xfrm>
          <a:prstGeom prst="rect">
            <a:avLst/>
          </a:prstGeom>
          <a:noFill/>
          <a:ln>
            <a:noFill/>
          </a:ln>
        </p:spPr>
        <p:txBody>
          <a:bodyPr anchorCtr="0" anchor="b" bIns="45375" lIns="90750" spcFirstLastPara="1" rIns="90750" wrap="square" tIns="4537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5376" y="9371288"/>
            <a:ext cx="2918830" cy="495028"/>
          </a:xfrm>
          <a:prstGeom prst="rect">
            <a:avLst/>
          </a:prstGeom>
          <a:noFill/>
          <a:ln>
            <a:noFill/>
          </a:ln>
        </p:spPr>
        <p:txBody>
          <a:bodyPr anchorCtr="0" anchor="b" bIns="45375" lIns="90750" spcFirstLastPara="1" rIns="90750" wrap="square" tIns="45375">
            <a:noAutofit/>
          </a:bodyPr>
          <a:lstStyle/>
          <a:p>
            <a:pPr indent="0" lvl="0" marL="0" marR="0" rtl="0" algn="r">
              <a:spcBef>
                <a:spcPts val="0"/>
              </a:spcBef>
              <a:spcAft>
                <a:spcPts val="0"/>
              </a:spcAft>
              <a:buNone/>
            </a:pPr>
            <a:fld id="{00000000-1234-1234-1234-123412341234}" type="slidenum">
              <a:rPr b="0" i="0" lang="ja-JP"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73577" y="4748164"/>
            <a:ext cx="5388610" cy="3884860"/>
          </a:xfrm>
          <a:prstGeom prst="rect">
            <a:avLst/>
          </a:prstGeom>
        </p:spPr>
        <p:txBody>
          <a:bodyPr anchorCtr="0" anchor="t" bIns="45375" lIns="90750" spcFirstLastPara="1" rIns="90750" wrap="square" tIns="4537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7763" y="1231900"/>
            <a:ext cx="4440237"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0" name="Shape 10"/>
        <p:cNvGrpSpPr/>
        <p:nvPr/>
      </p:nvGrpSpPr>
      <p:grpSpPr>
        <a:xfrm>
          <a:off x="0" y="0"/>
          <a:ext cx="0" cy="0"/>
          <a:chOff x="0" y="0"/>
          <a:chExt cx="0" cy="0"/>
        </a:xfrm>
      </p:grpSpPr>
      <p:sp>
        <p:nvSpPr>
          <p:cNvPr id="11" name="Google Shape;11;p3"/>
          <p:cNvSpPr txBox="1"/>
          <p:nvPr>
            <p:ph idx="10" type="dt"/>
          </p:nvPr>
        </p:nvSpPr>
        <p:spPr>
          <a:xfrm>
            <a:off x="908765" y="9180818"/>
            <a:ext cx="2971663"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1" type="ftr"/>
          </p:nvPr>
        </p:nvSpPr>
        <p:spPr>
          <a:xfrm>
            <a:off x="4373903" y="9180818"/>
            <a:ext cx="4460194"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
          <p:cNvSpPr txBox="1"/>
          <p:nvPr>
            <p:ph idx="12" type="sldNum"/>
          </p:nvPr>
        </p:nvSpPr>
        <p:spPr>
          <a:xfrm>
            <a:off x="9327582" y="9180818"/>
            <a:ext cx="2971663" cy="52766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rgbClr val="888888"/>
                </a:solidFill>
                <a:latin typeface="Calibri"/>
                <a:ea typeface="Calibri"/>
                <a:cs typeface="Calibri"/>
                <a:sym typeface="Calibri"/>
              </a:defRPr>
            </a:lvl1pPr>
            <a:lvl2pPr indent="0" lvl="1" marL="0" marR="0" rtl="0" algn="l">
              <a:spcBef>
                <a:spcPts val="0"/>
              </a:spcBef>
              <a:buNone/>
              <a:defRPr b="0" i="0" sz="1800" u="none" cap="none" strike="noStrike">
                <a:solidFill>
                  <a:srgbClr val="888888"/>
                </a:solidFill>
                <a:latin typeface="Calibri"/>
                <a:ea typeface="Calibri"/>
                <a:cs typeface="Calibri"/>
                <a:sym typeface="Calibri"/>
              </a:defRPr>
            </a:lvl2pPr>
            <a:lvl3pPr indent="0" lvl="2" marL="0" marR="0" rtl="0" algn="l">
              <a:spcBef>
                <a:spcPts val="0"/>
              </a:spcBef>
              <a:buNone/>
              <a:defRPr b="0" i="0" sz="1800" u="none" cap="none" strike="noStrike">
                <a:solidFill>
                  <a:srgbClr val="888888"/>
                </a:solidFill>
                <a:latin typeface="Calibri"/>
                <a:ea typeface="Calibri"/>
                <a:cs typeface="Calibri"/>
                <a:sym typeface="Calibri"/>
              </a:defRPr>
            </a:lvl3pPr>
            <a:lvl4pPr indent="0" lvl="3" marL="0" marR="0" rtl="0" algn="l">
              <a:spcBef>
                <a:spcPts val="0"/>
              </a:spcBef>
              <a:buNone/>
              <a:defRPr b="0" i="0" sz="1800" u="none" cap="none" strike="noStrike">
                <a:solidFill>
                  <a:srgbClr val="888888"/>
                </a:solidFill>
                <a:latin typeface="Calibri"/>
                <a:ea typeface="Calibri"/>
                <a:cs typeface="Calibri"/>
                <a:sym typeface="Calibri"/>
              </a:defRPr>
            </a:lvl4pPr>
            <a:lvl5pPr indent="0" lvl="4" marL="0" marR="0" rtl="0" algn="l">
              <a:spcBef>
                <a:spcPts val="0"/>
              </a:spcBef>
              <a:buNone/>
              <a:defRPr b="0" i="0" sz="1800" u="none" cap="none" strike="noStrike">
                <a:solidFill>
                  <a:srgbClr val="888888"/>
                </a:solidFill>
                <a:latin typeface="Calibri"/>
                <a:ea typeface="Calibri"/>
                <a:cs typeface="Calibri"/>
                <a:sym typeface="Calibri"/>
              </a:defRPr>
            </a:lvl5pPr>
            <a:lvl6pPr indent="0" lvl="5" marL="0" marR="0" rtl="0" algn="l">
              <a:spcBef>
                <a:spcPts val="0"/>
              </a:spcBef>
              <a:buNone/>
              <a:defRPr b="0" i="0" sz="1800" u="none" cap="none" strike="noStrike">
                <a:solidFill>
                  <a:srgbClr val="888888"/>
                </a:solidFill>
                <a:latin typeface="Calibri"/>
                <a:ea typeface="Calibri"/>
                <a:cs typeface="Calibri"/>
                <a:sym typeface="Calibri"/>
              </a:defRPr>
            </a:lvl6pPr>
            <a:lvl7pPr indent="0" lvl="6" marL="0" marR="0" rtl="0" algn="l">
              <a:spcBef>
                <a:spcPts val="0"/>
              </a:spcBef>
              <a:buNone/>
              <a:defRPr b="0" i="0" sz="1800" u="none" cap="none" strike="noStrike">
                <a:solidFill>
                  <a:srgbClr val="888888"/>
                </a:solidFill>
                <a:latin typeface="Calibri"/>
                <a:ea typeface="Calibri"/>
                <a:cs typeface="Calibri"/>
                <a:sym typeface="Calibri"/>
              </a:defRPr>
            </a:lvl7pPr>
            <a:lvl8pPr indent="0" lvl="7" marL="0" marR="0" rtl="0" algn="l">
              <a:spcBef>
                <a:spcPts val="0"/>
              </a:spcBef>
              <a:buNone/>
              <a:defRPr b="0" i="0" sz="1800" u="none" cap="none" strike="noStrike">
                <a:solidFill>
                  <a:srgbClr val="888888"/>
                </a:solidFill>
                <a:latin typeface="Calibri"/>
                <a:ea typeface="Calibri"/>
                <a:cs typeface="Calibri"/>
                <a:sym typeface="Calibri"/>
              </a:defRPr>
            </a:lvl8pPr>
            <a:lvl9pPr indent="0" lvl="8" marL="0" marR="0" rtl="0" algn="l">
              <a:spcBef>
                <a:spcPts val="0"/>
              </a:spcBef>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10;縦書きテキスト" type="vertTx">
  <p:cSld name="VERTICAL_TEXT">
    <p:spTree>
      <p:nvGrpSpPr>
        <p:cNvPr id="67" name="Shape 67"/>
        <p:cNvGrpSpPr/>
        <p:nvPr/>
      </p:nvGrpSpPr>
      <p:grpSpPr>
        <a:xfrm>
          <a:off x="0" y="0"/>
          <a:ext cx="0" cy="0"/>
          <a:chOff x="0" y="0"/>
          <a:chExt cx="0" cy="0"/>
        </a:xfrm>
      </p:grpSpPr>
      <p:sp>
        <p:nvSpPr>
          <p:cNvPr id="68" name="Google Shape;68;p12"/>
          <p:cNvSpPr txBox="1"/>
          <p:nvPr>
            <p:ph type="title"/>
          </p:nvPr>
        </p:nvSpPr>
        <p:spPr>
          <a:xfrm>
            <a:off x="908758" y="527667"/>
            <a:ext cx="11390484" cy="191459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9pPr>
          </a:lstStyle>
          <a:p/>
        </p:txBody>
      </p:sp>
      <p:sp>
        <p:nvSpPr>
          <p:cNvPr id="69" name="Google Shape;69;p12"/>
          <p:cNvSpPr txBox="1"/>
          <p:nvPr>
            <p:ph idx="1" type="body"/>
          </p:nvPr>
        </p:nvSpPr>
        <p:spPr>
          <a:xfrm rot="5400000">
            <a:off x="3461069" y="84580"/>
            <a:ext cx="6285862" cy="11390484"/>
          </a:xfrm>
          <a:prstGeom prst="rect">
            <a:avLst/>
          </a:prstGeom>
          <a:noFill/>
          <a:ln>
            <a:noFill/>
          </a:ln>
        </p:spPr>
        <p:txBody>
          <a:bodyPr anchorCtr="0" anchor="t" bIns="45700" lIns="91425" spcFirstLastPara="1" rIns="91425" wrap="square" tIns="45700">
            <a:noAutofit/>
          </a:bodyPr>
          <a:lstStyle>
            <a:lvl1pPr indent="-361124" lvl="0" marL="457200" marR="0" rtl="0" algn="l">
              <a:lnSpc>
                <a:spcPct val="90000"/>
              </a:lnSpc>
              <a:spcBef>
                <a:spcPts val="771"/>
              </a:spcBef>
              <a:spcAft>
                <a:spcPts val="0"/>
              </a:spcAft>
              <a:buClr>
                <a:schemeClr val="dk1"/>
              </a:buClr>
              <a:buSzPts val="2087"/>
              <a:buFont typeface="Arial"/>
              <a:buChar char="•"/>
              <a:defRPr b="0" i="0" sz="2087" u="none" cap="none" strike="noStrike">
                <a:solidFill>
                  <a:schemeClr val="dk1"/>
                </a:solidFill>
                <a:latin typeface="Calibri"/>
                <a:ea typeface="Calibri"/>
                <a:cs typeface="Calibri"/>
                <a:sym typeface="Calibri"/>
              </a:defRPr>
            </a:lvl1pPr>
            <a:lvl2pPr indent="-343789" lvl="1" marL="914400" marR="0" rtl="0" algn="l">
              <a:lnSpc>
                <a:spcPct val="90000"/>
              </a:lnSpc>
              <a:spcBef>
                <a:spcPts val="386"/>
              </a:spcBef>
              <a:spcAft>
                <a:spcPts val="0"/>
              </a:spcAft>
              <a:buClr>
                <a:schemeClr val="dk1"/>
              </a:buClr>
              <a:buSzPts val="1814"/>
              <a:buFont typeface="Arial"/>
              <a:buChar char="•"/>
              <a:defRPr b="0" i="0" sz="1814" u="none" cap="none" strike="noStrike">
                <a:solidFill>
                  <a:schemeClr val="dk1"/>
                </a:solidFill>
                <a:latin typeface="Calibri"/>
                <a:ea typeface="Calibri"/>
                <a:cs typeface="Calibri"/>
                <a:sym typeface="Calibri"/>
              </a:defRPr>
            </a:lvl2pPr>
            <a:lvl3pPr indent="-326517" lvl="2" marL="1371600" marR="0" rtl="0" algn="l">
              <a:lnSpc>
                <a:spcPct val="90000"/>
              </a:lnSpc>
              <a:spcBef>
                <a:spcPts val="386"/>
              </a:spcBef>
              <a:spcAft>
                <a:spcPts val="0"/>
              </a:spcAft>
              <a:buClr>
                <a:schemeClr val="dk1"/>
              </a:buClr>
              <a:buSzPts val="1542"/>
              <a:buFont typeface="Arial"/>
              <a:buChar char="•"/>
              <a:defRPr b="0" i="0" sz="1542" u="none" cap="none" strike="noStrike">
                <a:solidFill>
                  <a:schemeClr val="dk1"/>
                </a:solidFill>
                <a:latin typeface="Calibri"/>
                <a:ea typeface="Calibri"/>
                <a:cs typeface="Calibri"/>
                <a:sym typeface="Calibri"/>
              </a:defRPr>
            </a:lvl3pPr>
            <a:lvl4pPr indent="-315023" lvl="3" marL="18288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4pPr>
            <a:lvl5pPr indent="-315023" lvl="4" marL="22860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5pPr>
            <a:lvl6pPr indent="-316801" lvl="5" marL="27432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6pPr>
            <a:lvl7pPr indent="-316801" lvl="6" marL="32004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7pPr>
            <a:lvl8pPr indent="-316801" lvl="7" marL="36576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8pPr>
            <a:lvl9pPr indent="-316801" lvl="8" marL="41148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9pPr>
          </a:lstStyle>
          <a:p/>
        </p:txBody>
      </p:sp>
      <p:sp>
        <p:nvSpPr>
          <p:cNvPr id="70" name="Google Shape;70;p12"/>
          <p:cNvSpPr txBox="1"/>
          <p:nvPr>
            <p:ph idx="10" type="dt"/>
          </p:nvPr>
        </p:nvSpPr>
        <p:spPr>
          <a:xfrm>
            <a:off x="908765" y="9180818"/>
            <a:ext cx="2971663"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2"/>
          <p:cNvSpPr txBox="1"/>
          <p:nvPr>
            <p:ph idx="11" type="ftr"/>
          </p:nvPr>
        </p:nvSpPr>
        <p:spPr>
          <a:xfrm>
            <a:off x="4373903" y="9180818"/>
            <a:ext cx="4460194"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2"/>
          <p:cNvSpPr txBox="1"/>
          <p:nvPr>
            <p:ph idx="12" type="sldNum"/>
          </p:nvPr>
        </p:nvSpPr>
        <p:spPr>
          <a:xfrm>
            <a:off x="9327582" y="9180818"/>
            <a:ext cx="2971663" cy="52766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3" name="Shape 73"/>
        <p:cNvGrpSpPr/>
        <p:nvPr/>
      </p:nvGrpSpPr>
      <p:grpSpPr>
        <a:xfrm>
          <a:off x="0" y="0"/>
          <a:ext cx="0" cy="0"/>
          <a:chOff x="0" y="0"/>
          <a:chExt cx="0" cy="0"/>
        </a:xfrm>
      </p:grpSpPr>
      <p:sp>
        <p:nvSpPr>
          <p:cNvPr id="74" name="Google Shape;74;p13"/>
          <p:cNvSpPr txBox="1"/>
          <p:nvPr>
            <p:ph type="title"/>
          </p:nvPr>
        </p:nvSpPr>
        <p:spPr>
          <a:xfrm rot="5400000">
            <a:off x="6678523" y="3300858"/>
            <a:ext cx="8394877" cy="284797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9pPr>
          </a:lstStyle>
          <a:p/>
        </p:txBody>
      </p:sp>
      <p:sp>
        <p:nvSpPr>
          <p:cNvPr id="75" name="Google Shape;75;p13"/>
          <p:cNvSpPr txBox="1"/>
          <p:nvPr>
            <p:ph idx="1" type="body"/>
          </p:nvPr>
        </p:nvSpPr>
        <p:spPr>
          <a:xfrm rot="5400000">
            <a:off x="900027" y="535432"/>
            <a:ext cx="8394877" cy="8378824"/>
          </a:xfrm>
          <a:prstGeom prst="rect">
            <a:avLst/>
          </a:prstGeom>
          <a:noFill/>
          <a:ln>
            <a:noFill/>
          </a:ln>
        </p:spPr>
        <p:txBody>
          <a:bodyPr anchorCtr="0" anchor="t" bIns="45700" lIns="91425" spcFirstLastPara="1" rIns="91425" wrap="square" tIns="45700">
            <a:noAutofit/>
          </a:bodyPr>
          <a:lstStyle>
            <a:lvl1pPr indent="-361124" lvl="0" marL="457200" marR="0" rtl="0" algn="l">
              <a:lnSpc>
                <a:spcPct val="90000"/>
              </a:lnSpc>
              <a:spcBef>
                <a:spcPts val="771"/>
              </a:spcBef>
              <a:spcAft>
                <a:spcPts val="0"/>
              </a:spcAft>
              <a:buClr>
                <a:schemeClr val="dk1"/>
              </a:buClr>
              <a:buSzPts val="2087"/>
              <a:buFont typeface="Arial"/>
              <a:buChar char="•"/>
              <a:defRPr b="0" i="0" sz="2087" u="none" cap="none" strike="noStrike">
                <a:solidFill>
                  <a:schemeClr val="dk1"/>
                </a:solidFill>
                <a:latin typeface="Calibri"/>
                <a:ea typeface="Calibri"/>
                <a:cs typeface="Calibri"/>
                <a:sym typeface="Calibri"/>
              </a:defRPr>
            </a:lvl1pPr>
            <a:lvl2pPr indent="-343789" lvl="1" marL="914400" marR="0" rtl="0" algn="l">
              <a:lnSpc>
                <a:spcPct val="90000"/>
              </a:lnSpc>
              <a:spcBef>
                <a:spcPts val="386"/>
              </a:spcBef>
              <a:spcAft>
                <a:spcPts val="0"/>
              </a:spcAft>
              <a:buClr>
                <a:schemeClr val="dk1"/>
              </a:buClr>
              <a:buSzPts val="1814"/>
              <a:buFont typeface="Arial"/>
              <a:buChar char="•"/>
              <a:defRPr b="0" i="0" sz="1814" u="none" cap="none" strike="noStrike">
                <a:solidFill>
                  <a:schemeClr val="dk1"/>
                </a:solidFill>
                <a:latin typeface="Calibri"/>
                <a:ea typeface="Calibri"/>
                <a:cs typeface="Calibri"/>
                <a:sym typeface="Calibri"/>
              </a:defRPr>
            </a:lvl2pPr>
            <a:lvl3pPr indent="-326517" lvl="2" marL="1371600" marR="0" rtl="0" algn="l">
              <a:lnSpc>
                <a:spcPct val="90000"/>
              </a:lnSpc>
              <a:spcBef>
                <a:spcPts val="386"/>
              </a:spcBef>
              <a:spcAft>
                <a:spcPts val="0"/>
              </a:spcAft>
              <a:buClr>
                <a:schemeClr val="dk1"/>
              </a:buClr>
              <a:buSzPts val="1542"/>
              <a:buFont typeface="Arial"/>
              <a:buChar char="•"/>
              <a:defRPr b="0" i="0" sz="1542" u="none" cap="none" strike="noStrike">
                <a:solidFill>
                  <a:schemeClr val="dk1"/>
                </a:solidFill>
                <a:latin typeface="Calibri"/>
                <a:ea typeface="Calibri"/>
                <a:cs typeface="Calibri"/>
                <a:sym typeface="Calibri"/>
              </a:defRPr>
            </a:lvl3pPr>
            <a:lvl4pPr indent="-315023" lvl="3" marL="18288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4pPr>
            <a:lvl5pPr indent="-315023" lvl="4" marL="22860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5pPr>
            <a:lvl6pPr indent="-316801" lvl="5" marL="27432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6pPr>
            <a:lvl7pPr indent="-316801" lvl="6" marL="32004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7pPr>
            <a:lvl8pPr indent="-316801" lvl="7" marL="36576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8pPr>
            <a:lvl9pPr indent="-316801" lvl="8" marL="41148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9pPr>
          </a:lstStyle>
          <a:p/>
        </p:txBody>
      </p:sp>
      <p:sp>
        <p:nvSpPr>
          <p:cNvPr id="76" name="Google Shape;76;p13"/>
          <p:cNvSpPr txBox="1"/>
          <p:nvPr>
            <p:ph idx="10" type="dt"/>
          </p:nvPr>
        </p:nvSpPr>
        <p:spPr>
          <a:xfrm>
            <a:off x="908765" y="9180818"/>
            <a:ext cx="2971663"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3"/>
          <p:cNvSpPr txBox="1"/>
          <p:nvPr>
            <p:ph idx="11" type="ftr"/>
          </p:nvPr>
        </p:nvSpPr>
        <p:spPr>
          <a:xfrm>
            <a:off x="4373903" y="9180818"/>
            <a:ext cx="4460194"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3"/>
          <p:cNvSpPr txBox="1"/>
          <p:nvPr>
            <p:ph idx="12" type="sldNum"/>
          </p:nvPr>
        </p:nvSpPr>
        <p:spPr>
          <a:xfrm>
            <a:off x="9327582" y="9180818"/>
            <a:ext cx="2971663" cy="52766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spTree>
      <p:nvGrpSpPr>
        <p:cNvPr id="79" name="Shape 7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4" name="Shape 14"/>
        <p:cNvGrpSpPr/>
        <p:nvPr/>
      </p:nvGrpSpPr>
      <p:grpSpPr>
        <a:xfrm>
          <a:off x="0" y="0"/>
          <a:ext cx="0" cy="0"/>
          <a:chOff x="0" y="0"/>
          <a:chExt cx="0" cy="0"/>
        </a:xfrm>
      </p:grpSpPr>
      <p:sp>
        <p:nvSpPr>
          <p:cNvPr id="15" name="Google Shape;15;p4"/>
          <p:cNvSpPr txBox="1"/>
          <p:nvPr>
            <p:ph type="ctrTitle"/>
          </p:nvPr>
        </p:nvSpPr>
        <p:spPr>
          <a:xfrm>
            <a:off x="990600" y="1621194"/>
            <a:ext cx="11226800" cy="3448755"/>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4629"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9pPr>
          </a:lstStyle>
          <a:p/>
        </p:txBody>
      </p:sp>
      <p:sp>
        <p:nvSpPr>
          <p:cNvPr id="16" name="Google Shape;16;p4"/>
          <p:cNvSpPr txBox="1"/>
          <p:nvPr>
            <p:ph idx="1" type="subTitle"/>
          </p:nvPr>
        </p:nvSpPr>
        <p:spPr>
          <a:xfrm>
            <a:off x="1651000" y="5202945"/>
            <a:ext cx="9906000" cy="2391656"/>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771"/>
              </a:spcBef>
              <a:spcAft>
                <a:spcPts val="0"/>
              </a:spcAft>
              <a:buClr>
                <a:schemeClr val="dk1"/>
              </a:buClr>
              <a:buSzPts val="1852"/>
              <a:buFont typeface="Arial"/>
              <a:buNone/>
              <a:defRPr b="0" i="0" sz="1852" u="none" cap="none" strike="noStrike">
                <a:solidFill>
                  <a:schemeClr val="dk1"/>
                </a:solidFill>
                <a:latin typeface="Calibri"/>
                <a:ea typeface="Calibri"/>
                <a:cs typeface="Calibri"/>
                <a:sym typeface="Calibri"/>
              </a:defRPr>
            </a:lvl1pPr>
            <a:lvl2pPr lvl="1" marR="0" rtl="0" algn="ctr">
              <a:lnSpc>
                <a:spcPct val="90000"/>
              </a:lnSpc>
              <a:spcBef>
                <a:spcPts val="386"/>
              </a:spcBef>
              <a:spcAft>
                <a:spcPts val="0"/>
              </a:spcAft>
              <a:buClr>
                <a:schemeClr val="dk1"/>
              </a:buClr>
              <a:buSzPts val="1543"/>
              <a:buFont typeface="Arial"/>
              <a:buNone/>
              <a:defRPr b="0" i="0" sz="1543" u="none" cap="none" strike="noStrike">
                <a:solidFill>
                  <a:schemeClr val="dk1"/>
                </a:solidFill>
                <a:latin typeface="Calibri"/>
                <a:ea typeface="Calibri"/>
                <a:cs typeface="Calibri"/>
                <a:sym typeface="Calibri"/>
              </a:defRPr>
            </a:lvl2pPr>
            <a:lvl3pPr lvl="2" marR="0" rtl="0" algn="ctr">
              <a:lnSpc>
                <a:spcPct val="90000"/>
              </a:lnSpc>
              <a:spcBef>
                <a:spcPts val="386"/>
              </a:spcBef>
              <a:spcAft>
                <a:spcPts val="0"/>
              </a:spcAft>
              <a:buClr>
                <a:schemeClr val="dk1"/>
              </a:buClr>
              <a:buSzPts val="1389"/>
              <a:buFont typeface="Arial"/>
              <a:buNone/>
              <a:defRPr b="0" i="0" sz="1389" u="none" cap="none" strike="noStrike">
                <a:solidFill>
                  <a:schemeClr val="dk1"/>
                </a:solidFill>
                <a:latin typeface="Calibri"/>
                <a:ea typeface="Calibri"/>
                <a:cs typeface="Calibri"/>
                <a:sym typeface="Calibri"/>
              </a:defRPr>
            </a:lvl3pPr>
            <a:lvl4pPr lvl="3" marR="0" rtl="0" algn="ctr">
              <a:lnSpc>
                <a:spcPct val="90000"/>
              </a:lnSpc>
              <a:spcBef>
                <a:spcPts val="386"/>
              </a:spcBef>
              <a:spcAft>
                <a:spcPts val="0"/>
              </a:spcAft>
              <a:buClr>
                <a:schemeClr val="dk1"/>
              </a:buClr>
              <a:buSzPts val="1234"/>
              <a:buFont typeface="Arial"/>
              <a:buNone/>
              <a:defRPr b="0" i="0" sz="1234" u="none" cap="none" strike="noStrike">
                <a:solidFill>
                  <a:schemeClr val="dk1"/>
                </a:solidFill>
                <a:latin typeface="Calibri"/>
                <a:ea typeface="Calibri"/>
                <a:cs typeface="Calibri"/>
                <a:sym typeface="Calibri"/>
              </a:defRPr>
            </a:lvl4pPr>
            <a:lvl5pPr lvl="4" marR="0" rtl="0" algn="ctr">
              <a:lnSpc>
                <a:spcPct val="90000"/>
              </a:lnSpc>
              <a:spcBef>
                <a:spcPts val="386"/>
              </a:spcBef>
              <a:spcAft>
                <a:spcPts val="0"/>
              </a:spcAft>
              <a:buClr>
                <a:schemeClr val="dk1"/>
              </a:buClr>
              <a:buSzPts val="1234"/>
              <a:buFont typeface="Arial"/>
              <a:buNone/>
              <a:defRPr b="0" i="0" sz="1234" u="none" cap="none" strike="noStrike">
                <a:solidFill>
                  <a:schemeClr val="dk1"/>
                </a:solidFill>
                <a:latin typeface="Calibri"/>
                <a:ea typeface="Calibri"/>
                <a:cs typeface="Calibri"/>
                <a:sym typeface="Calibri"/>
              </a:defRPr>
            </a:lvl5pPr>
            <a:lvl6pPr lvl="5" marR="0" rtl="0" algn="ctr">
              <a:lnSpc>
                <a:spcPct val="90000"/>
              </a:lnSpc>
              <a:spcBef>
                <a:spcPts val="386"/>
              </a:spcBef>
              <a:spcAft>
                <a:spcPts val="0"/>
              </a:spcAft>
              <a:buClr>
                <a:schemeClr val="dk1"/>
              </a:buClr>
              <a:buSzPts val="1234"/>
              <a:buFont typeface="Arial"/>
              <a:buNone/>
              <a:defRPr b="0" i="0" sz="1234" u="none" cap="none" strike="noStrike">
                <a:solidFill>
                  <a:schemeClr val="dk1"/>
                </a:solidFill>
                <a:latin typeface="Calibri"/>
                <a:ea typeface="Calibri"/>
                <a:cs typeface="Calibri"/>
                <a:sym typeface="Calibri"/>
              </a:defRPr>
            </a:lvl6pPr>
            <a:lvl7pPr lvl="6" marR="0" rtl="0" algn="ctr">
              <a:lnSpc>
                <a:spcPct val="90000"/>
              </a:lnSpc>
              <a:spcBef>
                <a:spcPts val="386"/>
              </a:spcBef>
              <a:spcAft>
                <a:spcPts val="0"/>
              </a:spcAft>
              <a:buClr>
                <a:schemeClr val="dk1"/>
              </a:buClr>
              <a:buSzPts val="1234"/>
              <a:buFont typeface="Arial"/>
              <a:buNone/>
              <a:defRPr b="0" i="0" sz="1234" u="none" cap="none" strike="noStrike">
                <a:solidFill>
                  <a:schemeClr val="dk1"/>
                </a:solidFill>
                <a:latin typeface="Calibri"/>
                <a:ea typeface="Calibri"/>
                <a:cs typeface="Calibri"/>
                <a:sym typeface="Calibri"/>
              </a:defRPr>
            </a:lvl7pPr>
            <a:lvl8pPr lvl="7" marR="0" rtl="0" algn="ctr">
              <a:lnSpc>
                <a:spcPct val="90000"/>
              </a:lnSpc>
              <a:spcBef>
                <a:spcPts val="386"/>
              </a:spcBef>
              <a:spcAft>
                <a:spcPts val="0"/>
              </a:spcAft>
              <a:buClr>
                <a:schemeClr val="dk1"/>
              </a:buClr>
              <a:buSzPts val="1234"/>
              <a:buFont typeface="Arial"/>
              <a:buNone/>
              <a:defRPr b="0" i="0" sz="1234" u="none" cap="none" strike="noStrike">
                <a:solidFill>
                  <a:schemeClr val="dk1"/>
                </a:solidFill>
                <a:latin typeface="Calibri"/>
                <a:ea typeface="Calibri"/>
                <a:cs typeface="Calibri"/>
                <a:sym typeface="Calibri"/>
              </a:defRPr>
            </a:lvl8pPr>
            <a:lvl9pPr lvl="8" marR="0" rtl="0" algn="ctr">
              <a:lnSpc>
                <a:spcPct val="90000"/>
              </a:lnSpc>
              <a:spcBef>
                <a:spcPts val="386"/>
              </a:spcBef>
              <a:spcAft>
                <a:spcPts val="0"/>
              </a:spcAft>
              <a:buClr>
                <a:schemeClr val="dk1"/>
              </a:buClr>
              <a:buSzPts val="1234"/>
              <a:buFont typeface="Arial"/>
              <a:buNone/>
              <a:defRPr b="0" i="0" sz="1234" u="none" cap="none" strike="noStrike">
                <a:solidFill>
                  <a:schemeClr val="dk1"/>
                </a:solidFill>
                <a:latin typeface="Calibri"/>
                <a:ea typeface="Calibri"/>
                <a:cs typeface="Calibri"/>
                <a:sym typeface="Calibri"/>
              </a:defRPr>
            </a:lvl9pPr>
          </a:lstStyle>
          <a:p/>
        </p:txBody>
      </p:sp>
      <p:sp>
        <p:nvSpPr>
          <p:cNvPr id="17" name="Google Shape;17;p4"/>
          <p:cNvSpPr txBox="1"/>
          <p:nvPr>
            <p:ph idx="10" type="dt"/>
          </p:nvPr>
        </p:nvSpPr>
        <p:spPr>
          <a:xfrm>
            <a:off x="908765" y="9180818"/>
            <a:ext cx="2971663"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4"/>
          <p:cNvSpPr txBox="1"/>
          <p:nvPr>
            <p:ph idx="11" type="ftr"/>
          </p:nvPr>
        </p:nvSpPr>
        <p:spPr>
          <a:xfrm>
            <a:off x="4373903" y="9180818"/>
            <a:ext cx="4460194"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4"/>
          <p:cNvSpPr txBox="1"/>
          <p:nvPr>
            <p:ph idx="12" type="sldNum"/>
          </p:nvPr>
        </p:nvSpPr>
        <p:spPr>
          <a:xfrm>
            <a:off x="9327582" y="9180818"/>
            <a:ext cx="2971663" cy="52766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0" name="Shape 20"/>
        <p:cNvGrpSpPr/>
        <p:nvPr/>
      </p:nvGrpSpPr>
      <p:grpSpPr>
        <a:xfrm>
          <a:off x="0" y="0"/>
          <a:ext cx="0" cy="0"/>
          <a:chOff x="0" y="0"/>
          <a:chExt cx="0" cy="0"/>
        </a:xfrm>
      </p:grpSpPr>
      <p:sp>
        <p:nvSpPr>
          <p:cNvPr id="21" name="Google Shape;21;p5"/>
          <p:cNvSpPr txBox="1"/>
          <p:nvPr>
            <p:ph type="title"/>
          </p:nvPr>
        </p:nvSpPr>
        <p:spPr>
          <a:xfrm>
            <a:off x="908758" y="527667"/>
            <a:ext cx="11390484" cy="191459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9pPr>
          </a:lstStyle>
          <a:p/>
        </p:txBody>
      </p:sp>
      <p:sp>
        <p:nvSpPr>
          <p:cNvPr id="22" name="Google Shape;22;p5"/>
          <p:cNvSpPr txBox="1"/>
          <p:nvPr>
            <p:ph idx="1" type="body"/>
          </p:nvPr>
        </p:nvSpPr>
        <p:spPr>
          <a:xfrm>
            <a:off x="908758" y="2636891"/>
            <a:ext cx="11390484" cy="6285862"/>
          </a:xfrm>
          <a:prstGeom prst="rect">
            <a:avLst/>
          </a:prstGeom>
          <a:noFill/>
          <a:ln>
            <a:noFill/>
          </a:ln>
        </p:spPr>
        <p:txBody>
          <a:bodyPr anchorCtr="0" anchor="t" bIns="45700" lIns="91425" spcFirstLastPara="1" rIns="91425" wrap="square" tIns="45700">
            <a:noAutofit/>
          </a:bodyPr>
          <a:lstStyle>
            <a:lvl1pPr indent="-361124" lvl="0" marL="457200" marR="0" rtl="0" algn="l">
              <a:lnSpc>
                <a:spcPct val="90000"/>
              </a:lnSpc>
              <a:spcBef>
                <a:spcPts val="771"/>
              </a:spcBef>
              <a:spcAft>
                <a:spcPts val="0"/>
              </a:spcAft>
              <a:buClr>
                <a:schemeClr val="dk1"/>
              </a:buClr>
              <a:buSzPts val="2087"/>
              <a:buFont typeface="Arial"/>
              <a:buChar char="•"/>
              <a:defRPr b="0" i="0" sz="2087" u="none" cap="none" strike="noStrike">
                <a:solidFill>
                  <a:schemeClr val="dk1"/>
                </a:solidFill>
                <a:latin typeface="Calibri"/>
                <a:ea typeface="Calibri"/>
                <a:cs typeface="Calibri"/>
                <a:sym typeface="Calibri"/>
              </a:defRPr>
            </a:lvl1pPr>
            <a:lvl2pPr indent="-343789" lvl="1" marL="914400" marR="0" rtl="0" algn="l">
              <a:lnSpc>
                <a:spcPct val="90000"/>
              </a:lnSpc>
              <a:spcBef>
                <a:spcPts val="386"/>
              </a:spcBef>
              <a:spcAft>
                <a:spcPts val="0"/>
              </a:spcAft>
              <a:buClr>
                <a:schemeClr val="dk1"/>
              </a:buClr>
              <a:buSzPts val="1814"/>
              <a:buFont typeface="Arial"/>
              <a:buChar char="•"/>
              <a:defRPr b="0" i="0" sz="1814" u="none" cap="none" strike="noStrike">
                <a:solidFill>
                  <a:schemeClr val="dk1"/>
                </a:solidFill>
                <a:latin typeface="Calibri"/>
                <a:ea typeface="Calibri"/>
                <a:cs typeface="Calibri"/>
                <a:sym typeface="Calibri"/>
              </a:defRPr>
            </a:lvl2pPr>
            <a:lvl3pPr indent="-326517" lvl="2" marL="1371600" marR="0" rtl="0" algn="l">
              <a:lnSpc>
                <a:spcPct val="90000"/>
              </a:lnSpc>
              <a:spcBef>
                <a:spcPts val="386"/>
              </a:spcBef>
              <a:spcAft>
                <a:spcPts val="0"/>
              </a:spcAft>
              <a:buClr>
                <a:schemeClr val="dk1"/>
              </a:buClr>
              <a:buSzPts val="1542"/>
              <a:buFont typeface="Arial"/>
              <a:buChar char="•"/>
              <a:defRPr b="0" i="0" sz="1542" u="none" cap="none" strike="noStrike">
                <a:solidFill>
                  <a:schemeClr val="dk1"/>
                </a:solidFill>
                <a:latin typeface="Calibri"/>
                <a:ea typeface="Calibri"/>
                <a:cs typeface="Calibri"/>
                <a:sym typeface="Calibri"/>
              </a:defRPr>
            </a:lvl3pPr>
            <a:lvl4pPr indent="-315023" lvl="3" marL="18288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4pPr>
            <a:lvl5pPr indent="-315023" lvl="4" marL="22860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5pPr>
            <a:lvl6pPr indent="-316801" lvl="5" marL="27432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6pPr>
            <a:lvl7pPr indent="-316801" lvl="6" marL="32004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7pPr>
            <a:lvl8pPr indent="-316801" lvl="7" marL="36576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8pPr>
            <a:lvl9pPr indent="-316801" lvl="8" marL="41148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9pPr>
          </a:lstStyle>
          <a:p/>
        </p:txBody>
      </p:sp>
      <p:sp>
        <p:nvSpPr>
          <p:cNvPr id="23" name="Google Shape;23;p5"/>
          <p:cNvSpPr txBox="1"/>
          <p:nvPr>
            <p:ph idx="10" type="dt"/>
          </p:nvPr>
        </p:nvSpPr>
        <p:spPr>
          <a:xfrm>
            <a:off x="908765" y="9180818"/>
            <a:ext cx="2971663"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5"/>
          <p:cNvSpPr txBox="1"/>
          <p:nvPr>
            <p:ph idx="11" type="ftr"/>
          </p:nvPr>
        </p:nvSpPr>
        <p:spPr>
          <a:xfrm>
            <a:off x="4373903" y="9180818"/>
            <a:ext cx="4460194"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5"/>
          <p:cNvSpPr txBox="1"/>
          <p:nvPr>
            <p:ph idx="12" type="sldNum"/>
          </p:nvPr>
        </p:nvSpPr>
        <p:spPr>
          <a:xfrm>
            <a:off x="9327582" y="9180818"/>
            <a:ext cx="2971663" cy="52766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26" name="Shape 26"/>
        <p:cNvGrpSpPr/>
        <p:nvPr/>
      </p:nvGrpSpPr>
      <p:grpSpPr>
        <a:xfrm>
          <a:off x="0" y="0"/>
          <a:ext cx="0" cy="0"/>
          <a:chOff x="0" y="0"/>
          <a:chExt cx="0" cy="0"/>
        </a:xfrm>
      </p:grpSpPr>
      <p:sp>
        <p:nvSpPr>
          <p:cNvPr id="27" name="Google Shape;27;p6"/>
          <p:cNvSpPr txBox="1"/>
          <p:nvPr>
            <p:ph type="title"/>
          </p:nvPr>
        </p:nvSpPr>
        <p:spPr>
          <a:xfrm>
            <a:off x="901176" y="2469625"/>
            <a:ext cx="11391900" cy="4120621"/>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4629"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9pPr>
          </a:lstStyle>
          <a:p/>
        </p:txBody>
      </p:sp>
      <p:sp>
        <p:nvSpPr>
          <p:cNvPr id="28" name="Google Shape;28;p6"/>
          <p:cNvSpPr txBox="1"/>
          <p:nvPr>
            <p:ph idx="1" type="body"/>
          </p:nvPr>
        </p:nvSpPr>
        <p:spPr>
          <a:xfrm>
            <a:off x="901176" y="6629228"/>
            <a:ext cx="11391900" cy="21669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71"/>
              </a:spcBef>
              <a:spcAft>
                <a:spcPts val="0"/>
              </a:spcAft>
              <a:buClr>
                <a:schemeClr val="dk1"/>
              </a:buClr>
              <a:buSzPts val="1852"/>
              <a:buFont typeface="Arial"/>
              <a:buNone/>
              <a:defRPr b="0" i="0" sz="1852" u="none" cap="none" strike="noStrike">
                <a:solidFill>
                  <a:schemeClr val="dk1"/>
                </a:solidFill>
                <a:latin typeface="Calibri"/>
                <a:ea typeface="Calibri"/>
                <a:cs typeface="Calibri"/>
                <a:sym typeface="Calibri"/>
              </a:defRPr>
            </a:lvl1pPr>
            <a:lvl2pPr indent="-228600" lvl="1" marL="914400" marR="0" rtl="0" algn="l">
              <a:lnSpc>
                <a:spcPct val="90000"/>
              </a:lnSpc>
              <a:spcBef>
                <a:spcPts val="386"/>
              </a:spcBef>
              <a:spcAft>
                <a:spcPts val="0"/>
              </a:spcAft>
              <a:buClr>
                <a:srgbClr val="888888"/>
              </a:buClr>
              <a:buSzPts val="1543"/>
              <a:buFont typeface="Arial"/>
              <a:buNone/>
              <a:defRPr b="0" i="0" sz="1543" u="none" cap="none" strike="noStrike">
                <a:solidFill>
                  <a:srgbClr val="888888"/>
                </a:solidFill>
                <a:latin typeface="Calibri"/>
                <a:ea typeface="Calibri"/>
                <a:cs typeface="Calibri"/>
                <a:sym typeface="Calibri"/>
              </a:defRPr>
            </a:lvl2pPr>
            <a:lvl3pPr indent="-228600" lvl="2" marL="1371600" marR="0" rtl="0" algn="l">
              <a:lnSpc>
                <a:spcPct val="90000"/>
              </a:lnSpc>
              <a:spcBef>
                <a:spcPts val="386"/>
              </a:spcBef>
              <a:spcAft>
                <a:spcPts val="0"/>
              </a:spcAft>
              <a:buClr>
                <a:srgbClr val="888888"/>
              </a:buClr>
              <a:buSzPts val="1389"/>
              <a:buFont typeface="Arial"/>
              <a:buNone/>
              <a:defRPr b="0" i="0" sz="1389" u="none" cap="none" strike="noStrike">
                <a:solidFill>
                  <a:srgbClr val="888888"/>
                </a:solidFill>
                <a:latin typeface="Calibri"/>
                <a:ea typeface="Calibri"/>
                <a:cs typeface="Calibri"/>
                <a:sym typeface="Calibri"/>
              </a:defRPr>
            </a:lvl3pPr>
            <a:lvl4pPr indent="-228600" lvl="3" marL="1828800" marR="0" rtl="0" algn="l">
              <a:lnSpc>
                <a:spcPct val="90000"/>
              </a:lnSpc>
              <a:spcBef>
                <a:spcPts val="386"/>
              </a:spcBef>
              <a:spcAft>
                <a:spcPts val="0"/>
              </a:spcAft>
              <a:buClr>
                <a:srgbClr val="888888"/>
              </a:buClr>
              <a:buSzPts val="1234"/>
              <a:buFont typeface="Arial"/>
              <a:buNone/>
              <a:defRPr b="0" i="0" sz="1234" u="none" cap="none" strike="noStrike">
                <a:solidFill>
                  <a:srgbClr val="888888"/>
                </a:solidFill>
                <a:latin typeface="Calibri"/>
                <a:ea typeface="Calibri"/>
                <a:cs typeface="Calibri"/>
                <a:sym typeface="Calibri"/>
              </a:defRPr>
            </a:lvl4pPr>
            <a:lvl5pPr indent="-228600" lvl="4" marL="2286000" marR="0" rtl="0" algn="l">
              <a:lnSpc>
                <a:spcPct val="90000"/>
              </a:lnSpc>
              <a:spcBef>
                <a:spcPts val="386"/>
              </a:spcBef>
              <a:spcAft>
                <a:spcPts val="0"/>
              </a:spcAft>
              <a:buClr>
                <a:srgbClr val="888888"/>
              </a:buClr>
              <a:buSzPts val="1234"/>
              <a:buFont typeface="Arial"/>
              <a:buNone/>
              <a:defRPr b="0" i="0" sz="1234" u="none" cap="none" strike="noStrike">
                <a:solidFill>
                  <a:srgbClr val="888888"/>
                </a:solidFill>
                <a:latin typeface="Calibri"/>
                <a:ea typeface="Calibri"/>
                <a:cs typeface="Calibri"/>
                <a:sym typeface="Calibri"/>
              </a:defRPr>
            </a:lvl5pPr>
            <a:lvl6pPr indent="-228600" lvl="5" marL="2743200" marR="0" rtl="0" algn="l">
              <a:lnSpc>
                <a:spcPct val="90000"/>
              </a:lnSpc>
              <a:spcBef>
                <a:spcPts val="386"/>
              </a:spcBef>
              <a:spcAft>
                <a:spcPts val="0"/>
              </a:spcAft>
              <a:buClr>
                <a:srgbClr val="888888"/>
              </a:buClr>
              <a:buSzPts val="1234"/>
              <a:buFont typeface="Arial"/>
              <a:buNone/>
              <a:defRPr b="0" i="0" sz="1234" u="none" cap="none" strike="noStrike">
                <a:solidFill>
                  <a:srgbClr val="888888"/>
                </a:solidFill>
                <a:latin typeface="Calibri"/>
                <a:ea typeface="Calibri"/>
                <a:cs typeface="Calibri"/>
                <a:sym typeface="Calibri"/>
              </a:defRPr>
            </a:lvl6pPr>
            <a:lvl7pPr indent="-228600" lvl="6" marL="3200400" marR="0" rtl="0" algn="l">
              <a:lnSpc>
                <a:spcPct val="90000"/>
              </a:lnSpc>
              <a:spcBef>
                <a:spcPts val="386"/>
              </a:spcBef>
              <a:spcAft>
                <a:spcPts val="0"/>
              </a:spcAft>
              <a:buClr>
                <a:srgbClr val="888888"/>
              </a:buClr>
              <a:buSzPts val="1234"/>
              <a:buFont typeface="Arial"/>
              <a:buNone/>
              <a:defRPr b="0" i="0" sz="1234" u="none" cap="none" strike="noStrike">
                <a:solidFill>
                  <a:srgbClr val="888888"/>
                </a:solidFill>
                <a:latin typeface="Calibri"/>
                <a:ea typeface="Calibri"/>
                <a:cs typeface="Calibri"/>
                <a:sym typeface="Calibri"/>
              </a:defRPr>
            </a:lvl7pPr>
            <a:lvl8pPr indent="-228600" lvl="7" marL="3657600" marR="0" rtl="0" algn="l">
              <a:lnSpc>
                <a:spcPct val="90000"/>
              </a:lnSpc>
              <a:spcBef>
                <a:spcPts val="386"/>
              </a:spcBef>
              <a:spcAft>
                <a:spcPts val="0"/>
              </a:spcAft>
              <a:buClr>
                <a:srgbClr val="888888"/>
              </a:buClr>
              <a:buSzPts val="1234"/>
              <a:buFont typeface="Arial"/>
              <a:buNone/>
              <a:defRPr b="0" i="0" sz="1234" u="none" cap="none" strike="noStrike">
                <a:solidFill>
                  <a:srgbClr val="888888"/>
                </a:solidFill>
                <a:latin typeface="Calibri"/>
                <a:ea typeface="Calibri"/>
                <a:cs typeface="Calibri"/>
                <a:sym typeface="Calibri"/>
              </a:defRPr>
            </a:lvl8pPr>
            <a:lvl9pPr indent="-228600" lvl="8" marL="4114800" marR="0" rtl="0" algn="l">
              <a:lnSpc>
                <a:spcPct val="90000"/>
              </a:lnSpc>
              <a:spcBef>
                <a:spcPts val="386"/>
              </a:spcBef>
              <a:spcAft>
                <a:spcPts val="0"/>
              </a:spcAft>
              <a:buClr>
                <a:srgbClr val="888888"/>
              </a:buClr>
              <a:buSzPts val="1234"/>
              <a:buFont typeface="Arial"/>
              <a:buNone/>
              <a:defRPr b="0" i="0" sz="1234" u="none" cap="none" strike="noStrike">
                <a:solidFill>
                  <a:srgbClr val="888888"/>
                </a:solidFill>
                <a:latin typeface="Calibri"/>
                <a:ea typeface="Calibri"/>
                <a:cs typeface="Calibri"/>
                <a:sym typeface="Calibri"/>
              </a:defRPr>
            </a:lvl9pPr>
          </a:lstStyle>
          <a:p/>
        </p:txBody>
      </p:sp>
      <p:sp>
        <p:nvSpPr>
          <p:cNvPr id="29" name="Google Shape;29;p6"/>
          <p:cNvSpPr txBox="1"/>
          <p:nvPr>
            <p:ph idx="10" type="dt"/>
          </p:nvPr>
        </p:nvSpPr>
        <p:spPr>
          <a:xfrm>
            <a:off x="908765" y="9180818"/>
            <a:ext cx="2971663"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6"/>
          <p:cNvSpPr txBox="1"/>
          <p:nvPr>
            <p:ph idx="11" type="ftr"/>
          </p:nvPr>
        </p:nvSpPr>
        <p:spPr>
          <a:xfrm>
            <a:off x="4373903" y="9180818"/>
            <a:ext cx="4460194"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6"/>
          <p:cNvSpPr txBox="1"/>
          <p:nvPr>
            <p:ph idx="12" type="sldNum"/>
          </p:nvPr>
        </p:nvSpPr>
        <p:spPr>
          <a:xfrm>
            <a:off x="9327582" y="9180818"/>
            <a:ext cx="2971663" cy="52766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2" name="Shape 32"/>
        <p:cNvGrpSpPr/>
        <p:nvPr/>
      </p:nvGrpSpPr>
      <p:grpSpPr>
        <a:xfrm>
          <a:off x="0" y="0"/>
          <a:ext cx="0" cy="0"/>
          <a:chOff x="0" y="0"/>
          <a:chExt cx="0" cy="0"/>
        </a:xfrm>
      </p:grpSpPr>
      <p:sp>
        <p:nvSpPr>
          <p:cNvPr id="33" name="Google Shape;33;p7"/>
          <p:cNvSpPr txBox="1"/>
          <p:nvPr>
            <p:ph type="title"/>
          </p:nvPr>
        </p:nvSpPr>
        <p:spPr>
          <a:xfrm>
            <a:off x="908758" y="527667"/>
            <a:ext cx="11390484" cy="191459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9pPr>
          </a:lstStyle>
          <a:p/>
        </p:txBody>
      </p:sp>
      <p:sp>
        <p:nvSpPr>
          <p:cNvPr id="34" name="Google Shape;34;p7"/>
          <p:cNvSpPr txBox="1"/>
          <p:nvPr>
            <p:ph idx="1" type="body"/>
          </p:nvPr>
        </p:nvSpPr>
        <p:spPr>
          <a:xfrm>
            <a:off x="908053" y="2637014"/>
            <a:ext cx="5613400" cy="6285266"/>
          </a:xfrm>
          <a:prstGeom prst="rect">
            <a:avLst/>
          </a:prstGeom>
          <a:noFill/>
          <a:ln>
            <a:noFill/>
          </a:ln>
        </p:spPr>
        <p:txBody>
          <a:bodyPr anchorCtr="0" anchor="t" bIns="45700" lIns="91425" spcFirstLastPara="1" rIns="91425" wrap="square" tIns="45700">
            <a:noAutofit/>
          </a:bodyPr>
          <a:lstStyle>
            <a:lvl1pPr indent="-361124" lvl="0" marL="457200" marR="0" rtl="0" algn="l">
              <a:lnSpc>
                <a:spcPct val="90000"/>
              </a:lnSpc>
              <a:spcBef>
                <a:spcPts val="771"/>
              </a:spcBef>
              <a:spcAft>
                <a:spcPts val="0"/>
              </a:spcAft>
              <a:buClr>
                <a:schemeClr val="dk1"/>
              </a:buClr>
              <a:buSzPts val="2087"/>
              <a:buFont typeface="Arial"/>
              <a:buChar char="•"/>
              <a:defRPr b="0" i="0" sz="2087" u="none" cap="none" strike="noStrike">
                <a:solidFill>
                  <a:schemeClr val="dk1"/>
                </a:solidFill>
                <a:latin typeface="Calibri"/>
                <a:ea typeface="Calibri"/>
                <a:cs typeface="Calibri"/>
                <a:sym typeface="Calibri"/>
              </a:defRPr>
            </a:lvl1pPr>
            <a:lvl2pPr indent="-343789" lvl="1" marL="914400" marR="0" rtl="0" algn="l">
              <a:lnSpc>
                <a:spcPct val="90000"/>
              </a:lnSpc>
              <a:spcBef>
                <a:spcPts val="386"/>
              </a:spcBef>
              <a:spcAft>
                <a:spcPts val="0"/>
              </a:spcAft>
              <a:buClr>
                <a:schemeClr val="dk1"/>
              </a:buClr>
              <a:buSzPts val="1814"/>
              <a:buFont typeface="Arial"/>
              <a:buChar char="•"/>
              <a:defRPr b="0" i="0" sz="1814" u="none" cap="none" strike="noStrike">
                <a:solidFill>
                  <a:schemeClr val="dk1"/>
                </a:solidFill>
                <a:latin typeface="Calibri"/>
                <a:ea typeface="Calibri"/>
                <a:cs typeface="Calibri"/>
                <a:sym typeface="Calibri"/>
              </a:defRPr>
            </a:lvl2pPr>
            <a:lvl3pPr indent="-326517" lvl="2" marL="1371600" marR="0" rtl="0" algn="l">
              <a:lnSpc>
                <a:spcPct val="90000"/>
              </a:lnSpc>
              <a:spcBef>
                <a:spcPts val="386"/>
              </a:spcBef>
              <a:spcAft>
                <a:spcPts val="0"/>
              </a:spcAft>
              <a:buClr>
                <a:schemeClr val="dk1"/>
              </a:buClr>
              <a:buSzPts val="1542"/>
              <a:buFont typeface="Arial"/>
              <a:buChar char="•"/>
              <a:defRPr b="0" i="0" sz="1542" u="none" cap="none" strike="noStrike">
                <a:solidFill>
                  <a:schemeClr val="dk1"/>
                </a:solidFill>
                <a:latin typeface="Calibri"/>
                <a:ea typeface="Calibri"/>
                <a:cs typeface="Calibri"/>
                <a:sym typeface="Calibri"/>
              </a:defRPr>
            </a:lvl3pPr>
            <a:lvl4pPr indent="-315023" lvl="3" marL="18288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4pPr>
            <a:lvl5pPr indent="-315023" lvl="4" marL="22860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5pPr>
            <a:lvl6pPr indent="-316801" lvl="5" marL="27432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6pPr>
            <a:lvl7pPr indent="-316801" lvl="6" marL="32004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7pPr>
            <a:lvl8pPr indent="-316801" lvl="7" marL="36576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8pPr>
            <a:lvl9pPr indent="-316801" lvl="8" marL="41148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9pPr>
          </a:lstStyle>
          <a:p/>
        </p:txBody>
      </p:sp>
      <p:sp>
        <p:nvSpPr>
          <p:cNvPr id="35" name="Google Shape;35;p7"/>
          <p:cNvSpPr txBox="1"/>
          <p:nvPr>
            <p:ph idx="2" type="body"/>
          </p:nvPr>
        </p:nvSpPr>
        <p:spPr>
          <a:xfrm>
            <a:off x="6686551" y="2637014"/>
            <a:ext cx="5613400" cy="6285266"/>
          </a:xfrm>
          <a:prstGeom prst="rect">
            <a:avLst/>
          </a:prstGeom>
          <a:noFill/>
          <a:ln>
            <a:noFill/>
          </a:ln>
        </p:spPr>
        <p:txBody>
          <a:bodyPr anchorCtr="0" anchor="t" bIns="45700" lIns="91425" spcFirstLastPara="1" rIns="91425" wrap="square" tIns="45700">
            <a:noAutofit/>
          </a:bodyPr>
          <a:lstStyle>
            <a:lvl1pPr indent="-361124" lvl="0" marL="457200" marR="0" rtl="0" algn="l">
              <a:lnSpc>
                <a:spcPct val="90000"/>
              </a:lnSpc>
              <a:spcBef>
                <a:spcPts val="771"/>
              </a:spcBef>
              <a:spcAft>
                <a:spcPts val="0"/>
              </a:spcAft>
              <a:buClr>
                <a:schemeClr val="dk1"/>
              </a:buClr>
              <a:buSzPts val="2087"/>
              <a:buFont typeface="Arial"/>
              <a:buChar char="•"/>
              <a:defRPr b="0" i="0" sz="2087" u="none" cap="none" strike="noStrike">
                <a:solidFill>
                  <a:schemeClr val="dk1"/>
                </a:solidFill>
                <a:latin typeface="Calibri"/>
                <a:ea typeface="Calibri"/>
                <a:cs typeface="Calibri"/>
                <a:sym typeface="Calibri"/>
              </a:defRPr>
            </a:lvl1pPr>
            <a:lvl2pPr indent="-343789" lvl="1" marL="914400" marR="0" rtl="0" algn="l">
              <a:lnSpc>
                <a:spcPct val="90000"/>
              </a:lnSpc>
              <a:spcBef>
                <a:spcPts val="386"/>
              </a:spcBef>
              <a:spcAft>
                <a:spcPts val="0"/>
              </a:spcAft>
              <a:buClr>
                <a:schemeClr val="dk1"/>
              </a:buClr>
              <a:buSzPts val="1814"/>
              <a:buFont typeface="Arial"/>
              <a:buChar char="•"/>
              <a:defRPr b="0" i="0" sz="1814" u="none" cap="none" strike="noStrike">
                <a:solidFill>
                  <a:schemeClr val="dk1"/>
                </a:solidFill>
                <a:latin typeface="Calibri"/>
                <a:ea typeface="Calibri"/>
                <a:cs typeface="Calibri"/>
                <a:sym typeface="Calibri"/>
              </a:defRPr>
            </a:lvl2pPr>
            <a:lvl3pPr indent="-326517" lvl="2" marL="1371600" marR="0" rtl="0" algn="l">
              <a:lnSpc>
                <a:spcPct val="90000"/>
              </a:lnSpc>
              <a:spcBef>
                <a:spcPts val="386"/>
              </a:spcBef>
              <a:spcAft>
                <a:spcPts val="0"/>
              </a:spcAft>
              <a:buClr>
                <a:schemeClr val="dk1"/>
              </a:buClr>
              <a:buSzPts val="1542"/>
              <a:buFont typeface="Arial"/>
              <a:buChar char="•"/>
              <a:defRPr b="0" i="0" sz="1542" u="none" cap="none" strike="noStrike">
                <a:solidFill>
                  <a:schemeClr val="dk1"/>
                </a:solidFill>
                <a:latin typeface="Calibri"/>
                <a:ea typeface="Calibri"/>
                <a:cs typeface="Calibri"/>
                <a:sym typeface="Calibri"/>
              </a:defRPr>
            </a:lvl3pPr>
            <a:lvl4pPr indent="-315023" lvl="3" marL="18288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4pPr>
            <a:lvl5pPr indent="-315023" lvl="4" marL="22860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5pPr>
            <a:lvl6pPr indent="-316801" lvl="5" marL="27432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6pPr>
            <a:lvl7pPr indent="-316801" lvl="6" marL="32004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7pPr>
            <a:lvl8pPr indent="-316801" lvl="7" marL="36576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8pPr>
            <a:lvl9pPr indent="-316801" lvl="8" marL="41148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9pPr>
          </a:lstStyle>
          <a:p/>
        </p:txBody>
      </p:sp>
      <p:sp>
        <p:nvSpPr>
          <p:cNvPr id="36" name="Google Shape;36;p7"/>
          <p:cNvSpPr txBox="1"/>
          <p:nvPr>
            <p:ph idx="10" type="dt"/>
          </p:nvPr>
        </p:nvSpPr>
        <p:spPr>
          <a:xfrm>
            <a:off x="908765" y="9180818"/>
            <a:ext cx="2971663"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7"/>
          <p:cNvSpPr txBox="1"/>
          <p:nvPr>
            <p:ph idx="11" type="ftr"/>
          </p:nvPr>
        </p:nvSpPr>
        <p:spPr>
          <a:xfrm>
            <a:off x="4373903" y="9180818"/>
            <a:ext cx="4460194"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7"/>
          <p:cNvSpPr txBox="1"/>
          <p:nvPr>
            <p:ph idx="12" type="sldNum"/>
          </p:nvPr>
        </p:nvSpPr>
        <p:spPr>
          <a:xfrm>
            <a:off x="9327582" y="9180818"/>
            <a:ext cx="2971663" cy="52766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39" name="Shape 39"/>
        <p:cNvGrpSpPr/>
        <p:nvPr/>
      </p:nvGrpSpPr>
      <p:grpSpPr>
        <a:xfrm>
          <a:off x="0" y="0"/>
          <a:ext cx="0" cy="0"/>
          <a:chOff x="0" y="0"/>
          <a:chExt cx="0" cy="0"/>
        </a:xfrm>
      </p:grpSpPr>
      <p:sp>
        <p:nvSpPr>
          <p:cNvPr id="40" name="Google Shape;40;p8"/>
          <p:cNvSpPr txBox="1"/>
          <p:nvPr>
            <p:ph type="title"/>
          </p:nvPr>
        </p:nvSpPr>
        <p:spPr>
          <a:xfrm>
            <a:off x="909774" y="527405"/>
            <a:ext cx="11391900" cy="19147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9pPr>
          </a:lstStyle>
          <a:p/>
        </p:txBody>
      </p:sp>
      <p:sp>
        <p:nvSpPr>
          <p:cNvPr id="41" name="Google Shape;41;p8"/>
          <p:cNvSpPr txBox="1"/>
          <p:nvPr>
            <p:ph idx="1" type="body"/>
          </p:nvPr>
        </p:nvSpPr>
        <p:spPr>
          <a:xfrm>
            <a:off x="909772" y="2428348"/>
            <a:ext cx="5587602" cy="119009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71"/>
              </a:spcBef>
              <a:spcAft>
                <a:spcPts val="0"/>
              </a:spcAft>
              <a:buClr>
                <a:schemeClr val="dk1"/>
              </a:buClr>
              <a:buSzPts val="1852"/>
              <a:buFont typeface="Arial"/>
              <a:buNone/>
              <a:defRPr b="1" i="0" sz="1852" u="none" cap="none" strike="noStrike">
                <a:solidFill>
                  <a:schemeClr val="dk1"/>
                </a:solidFill>
                <a:latin typeface="Calibri"/>
                <a:ea typeface="Calibri"/>
                <a:cs typeface="Calibri"/>
                <a:sym typeface="Calibri"/>
              </a:defRPr>
            </a:lvl1pPr>
            <a:lvl2pPr indent="-228600" lvl="1" marL="914400" marR="0" rtl="0" algn="l">
              <a:lnSpc>
                <a:spcPct val="90000"/>
              </a:lnSpc>
              <a:spcBef>
                <a:spcPts val="386"/>
              </a:spcBef>
              <a:spcAft>
                <a:spcPts val="0"/>
              </a:spcAft>
              <a:buClr>
                <a:schemeClr val="dk1"/>
              </a:buClr>
              <a:buSzPts val="1543"/>
              <a:buFont typeface="Arial"/>
              <a:buNone/>
              <a:defRPr b="1" i="0" sz="1543" u="none" cap="none" strike="noStrike">
                <a:solidFill>
                  <a:schemeClr val="dk1"/>
                </a:solidFill>
                <a:latin typeface="Calibri"/>
                <a:ea typeface="Calibri"/>
                <a:cs typeface="Calibri"/>
                <a:sym typeface="Calibri"/>
              </a:defRPr>
            </a:lvl2pPr>
            <a:lvl3pPr indent="-228600" lvl="2" marL="1371600" marR="0" rtl="0" algn="l">
              <a:lnSpc>
                <a:spcPct val="90000"/>
              </a:lnSpc>
              <a:spcBef>
                <a:spcPts val="386"/>
              </a:spcBef>
              <a:spcAft>
                <a:spcPts val="0"/>
              </a:spcAft>
              <a:buClr>
                <a:schemeClr val="dk1"/>
              </a:buClr>
              <a:buSzPts val="1389"/>
              <a:buFont typeface="Arial"/>
              <a:buNone/>
              <a:defRPr b="1" i="0" sz="1389" u="none" cap="none" strike="noStrike">
                <a:solidFill>
                  <a:schemeClr val="dk1"/>
                </a:solidFill>
                <a:latin typeface="Calibri"/>
                <a:ea typeface="Calibri"/>
                <a:cs typeface="Calibri"/>
                <a:sym typeface="Calibri"/>
              </a:defRPr>
            </a:lvl3pPr>
            <a:lvl4pPr indent="-228600" lvl="3" marL="1828800" marR="0" rtl="0" algn="l">
              <a:lnSpc>
                <a:spcPct val="90000"/>
              </a:lnSpc>
              <a:spcBef>
                <a:spcPts val="386"/>
              </a:spcBef>
              <a:spcAft>
                <a:spcPts val="0"/>
              </a:spcAft>
              <a:buClr>
                <a:schemeClr val="dk1"/>
              </a:buClr>
              <a:buSzPts val="1234"/>
              <a:buFont typeface="Arial"/>
              <a:buNone/>
              <a:defRPr b="1" i="0" sz="1234" u="none" cap="none" strike="noStrike">
                <a:solidFill>
                  <a:schemeClr val="dk1"/>
                </a:solidFill>
                <a:latin typeface="Calibri"/>
                <a:ea typeface="Calibri"/>
                <a:cs typeface="Calibri"/>
                <a:sym typeface="Calibri"/>
              </a:defRPr>
            </a:lvl4pPr>
            <a:lvl5pPr indent="-228600" lvl="4" marL="2286000" marR="0" rtl="0" algn="l">
              <a:lnSpc>
                <a:spcPct val="90000"/>
              </a:lnSpc>
              <a:spcBef>
                <a:spcPts val="386"/>
              </a:spcBef>
              <a:spcAft>
                <a:spcPts val="0"/>
              </a:spcAft>
              <a:buClr>
                <a:schemeClr val="dk1"/>
              </a:buClr>
              <a:buSzPts val="1234"/>
              <a:buFont typeface="Arial"/>
              <a:buNone/>
              <a:defRPr b="1" i="0" sz="1234" u="none" cap="none" strike="noStrike">
                <a:solidFill>
                  <a:schemeClr val="dk1"/>
                </a:solidFill>
                <a:latin typeface="Calibri"/>
                <a:ea typeface="Calibri"/>
                <a:cs typeface="Calibri"/>
                <a:sym typeface="Calibri"/>
              </a:defRPr>
            </a:lvl5pPr>
            <a:lvl6pPr indent="-228600" lvl="5" marL="2743200" marR="0" rtl="0" algn="l">
              <a:lnSpc>
                <a:spcPct val="90000"/>
              </a:lnSpc>
              <a:spcBef>
                <a:spcPts val="386"/>
              </a:spcBef>
              <a:spcAft>
                <a:spcPts val="0"/>
              </a:spcAft>
              <a:buClr>
                <a:schemeClr val="dk1"/>
              </a:buClr>
              <a:buSzPts val="1234"/>
              <a:buFont typeface="Arial"/>
              <a:buNone/>
              <a:defRPr b="1" i="0" sz="1234" u="none" cap="none" strike="noStrike">
                <a:solidFill>
                  <a:schemeClr val="dk1"/>
                </a:solidFill>
                <a:latin typeface="Calibri"/>
                <a:ea typeface="Calibri"/>
                <a:cs typeface="Calibri"/>
                <a:sym typeface="Calibri"/>
              </a:defRPr>
            </a:lvl6pPr>
            <a:lvl7pPr indent="-228600" lvl="6" marL="3200400" marR="0" rtl="0" algn="l">
              <a:lnSpc>
                <a:spcPct val="90000"/>
              </a:lnSpc>
              <a:spcBef>
                <a:spcPts val="386"/>
              </a:spcBef>
              <a:spcAft>
                <a:spcPts val="0"/>
              </a:spcAft>
              <a:buClr>
                <a:schemeClr val="dk1"/>
              </a:buClr>
              <a:buSzPts val="1234"/>
              <a:buFont typeface="Arial"/>
              <a:buNone/>
              <a:defRPr b="1" i="0" sz="1234" u="none" cap="none" strike="noStrike">
                <a:solidFill>
                  <a:schemeClr val="dk1"/>
                </a:solidFill>
                <a:latin typeface="Calibri"/>
                <a:ea typeface="Calibri"/>
                <a:cs typeface="Calibri"/>
                <a:sym typeface="Calibri"/>
              </a:defRPr>
            </a:lvl7pPr>
            <a:lvl8pPr indent="-228600" lvl="7" marL="3657600" marR="0" rtl="0" algn="l">
              <a:lnSpc>
                <a:spcPct val="90000"/>
              </a:lnSpc>
              <a:spcBef>
                <a:spcPts val="386"/>
              </a:spcBef>
              <a:spcAft>
                <a:spcPts val="0"/>
              </a:spcAft>
              <a:buClr>
                <a:schemeClr val="dk1"/>
              </a:buClr>
              <a:buSzPts val="1234"/>
              <a:buFont typeface="Arial"/>
              <a:buNone/>
              <a:defRPr b="1" i="0" sz="1234" u="none" cap="none" strike="noStrike">
                <a:solidFill>
                  <a:schemeClr val="dk1"/>
                </a:solidFill>
                <a:latin typeface="Calibri"/>
                <a:ea typeface="Calibri"/>
                <a:cs typeface="Calibri"/>
                <a:sym typeface="Calibri"/>
              </a:defRPr>
            </a:lvl8pPr>
            <a:lvl9pPr indent="-228600" lvl="8" marL="4114800" marR="0" rtl="0" algn="l">
              <a:lnSpc>
                <a:spcPct val="90000"/>
              </a:lnSpc>
              <a:spcBef>
                <a:spcPts val="386"/>
              </a:spcBef>
              <a:spcAft>
                <a:spcPts val="0"/>
              </a:spcAft>
              <a:buClr>
                <a:schemeClr val="dk1"/>
              </a:buClr>
              <a:buSzPts val="1234"/>
              <a:buFont typeface="Arial"/>
              <a:buNone/>
              <a:defRPr b="1" i="0" sz="1234" u="none" cap="none" strike="noStrike">
                <a:solidFill>
                  <a:schemeClr val="dk1"/>
                </a:solidFill>
                <a:latin typeface="Calibri"/>
                <a:ea typeface="Calibri"/>
                <a:cs typeface="Calibri"/>
                <a:sym typeface="Calibri"/>
              </a:defRPr>
            </a:lvl9pPr>
          </a:lstStyle>
          <a:p/>
        </p:txBody>
      </p:sp>
      <p:sp>
        <p:nvSpPr>
          <p:cNvPr id="42" name="Google Shape;42;p8"/>
          <p:cNvSpPr txBox="1"/>
          <p:nvPr>
            <p:ph idx="2" type="body"/>
          </p:nvPr>
        </p:nvSpPr>
        <p:spPr>
          <a:xfrm>
            <a:off x="909772" y="3618444"/>
            <a:ext cx="5587602" cy="5322183"/>
          </a:xfrm>
          <a:prstGeom prst="rect">
            <a:avLst/>
          </a:prstGeom>
          <a:noFill/>
          <a:ln>
            <a:noFill/>
          </a:ln>
        </p:spPr>
        <p:txBody>
          <a:bodyPr anchorCtr="0" anchor="t" bIns="45700" lIns="91425" spcFirstLastPara="1" rIns="91425" wrap="square" tIns="45700">
            <a:noAutofit/>
          </a:bodyPr>
          <a:lstStyle>
            <a:lvl1pPr indent="-361124" lvl="0" marL="457200" marR="0" rtl="0" algn="l">
              <a:lnSpc>
                <a:spcPct val="90000"/>
              </a:lnSpc>
              <a:spcBef>
                <a:spcPts val="771"/>
              </a:spcBef>
              <a:spcAft>
                <a:spcPts val="0"/>
              </a:spcAft>
              <a:buClr>
                <a:schemeClr val="dk1"/>
              </a:buClr>
              <a:buSzPts val="2087"/>
              <a:buFont typeface="Arial"/>
              <a:buChar char="•"/>
              <a:defRPr b="0" i="0" sz="2087" u="none" cap="none" strike="noStrike">
                <a:solidFill>
                  <a:schemeClr val="dk1"/>
                </a:solidFill>
                <a:latin typeface="Calibri"/>
                <a:ea typeface="Calibri"/>
                <a:cs typeface="Calibri"/>
                <a:sym typeface="Calibri"/>
              </a:defRPr>
            </a:lvl1pPr>
            <a:lvl2pPr indent="-343789" lvl="1" marL="914400" marR="0" rtl="0" algn="l">
              <a:lnSpc>
                <a:spcPct val="90000"/>
              </a:lnSpc>
              <a:spcBef>
                <a:spcPts val="386"/>
              </a:spcBef>
              <a:spcAft>
                <a:spcPts val="0"/>
              </a:spcAft>
              <a:buClr>
                <a:schemeClr val="dk1"/>
              </a:buClr>
              <a:buSzPts val="1814"/>
              <a:buFont typeface="Arial"/>
              <a:buChar char="•"/>
              <a:defRPr b="0" i="0" sz="1814" u="none" cap="none" strike="noStrike">
                <a:solidFill>
                  <a:schemeClr val="dk1"/>
                </a:solidFill>
                <a:latin typeface="Calibri"/>
                <a:ea typeface="Calibri"/>
                <a:cs typeface="Calibri"/>
                <a:sym typeface="Calibri"/>
              </a:defRPr>
            </a:lvl2pPr>
            <a:lvl3pPr indent="-326517" lvl="2" marL="1371600" marR="0" rtl="0" algn="l">
              <a:lnSpc>
                <a:spcPct val="90000"/>
              </a:lnSpc>
              <a:spcBef>
                <a:spcPts val="386"/>
              </a:spcBef>
              <a:spcAft>
                <a:spcPts val="0"/>
              </a:spcAft>
              <a:buClr>
                <a:schemeClr val="dk1"/>
              </a:buClr>
              <a:buSzPts val="1542"/>
              <a:buFont typeface="Arial"/>
              <a:buChar char="•"/>
              <a:defRPr b="0" i="0" sz="1542" u="none" cap="none" strike="noStrike">
                <a:solidFill>
                  <a:schemeClr val="dk1"/>
                </a:solidFill>
                <a:latin typeface="Calibri"/>
                <a:ea typeface="Calibri"/>
                <a:cs typeface="Calibri"/>
                <a:sym typeface="Calibri"/>
              </a:defRPr>
            </a:lvl3pPr>
            <a:lvl4pPr indent="-315023" lvl="3" marL="18288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4pPr>
            <a:lvl5pPr indent="-315023" lvl="4" marL="22860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5pPr>
            <a:lvl6pPr indent="-316801" lvl="5" marL="27432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6pPr>
            <a:lvl7pPr indent="-316801" lvl="6" marL="32004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7pPr>
            <a:lvl8pPr indent="-316801" lvl="7" marL="36576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8pPr>
            <a:lvl9pPr indent="-316801" lvl="8" marL="41148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9pPr>
          </a:lstStyle>
          <a:p/>
        </p:txBody>
      </p:sp>
      <p:sp>
        <p:nvSpPr>
          <p:cNvPr id="43" name="Google Shape;43;p8"/>
          <p:cNvSpPr txBox="1"/>
          <p:nvPr>
            <p:ph idx="3" type="body"/>
          </p:nvPr>
        </p:nvSpPr>
        <p:spPr>
          <a:xfrm>
            <a:off x="6686554" y="2428348"/>
            <a:ext cx="5615120" cy="119009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71"/>
              </a:spcBef>
              <a:spcAft>
                <a:spcPts val="0"/>
              </a:spcAft>
              <a:buClr>
                <a:schemeClr val="dk1"/>
              </a:buClr>
              <a:buSzPts val="1852"/>
              <a:buFont typeface="Arial"/>
              <a:buNone/>
              <a:defRPr b="1" i="0" sz="1852" u="none" cap="none" strike="noStrike">
                <a:solidFill>
                  <a:schemeClr val="dk1"/>
                </a:solidFill>
                <a:latin typeface="Calibri"/>
                <a:ea typeface="Calibri"/>
                <a:cs typeface="Calibri"/>
                <a:sym typeface="Calibri"/>
              </a:defRPr>
            </a:lvl1pPr>
            <a:lvl2pPr indent="-228600" lvl="1" marL="914400" marR="0" rtl="0" algn="l">
              <a:lnSpc>
                <a:spcPct val="90000"/>
              </a:lnSpc>
              <a:spcBef>
                <a:spcPts val="386"/>
              </a:spcBef>
              <a:spcAft>
                <a:spcPts val="0"/>
              </a:spcAft>
              <a:buClr>
                <a:schemeClr val="dk1"/>
              </a:buClr>
              <a:buSzPts val="1543"/>
              <a:buFont typeface="Arial"/>
              <a:buNone/>
              <a:defRPr b="1" i="0" sz="1543" u="none" cap="none" strike="noStrike">
                <a:solidFill>
                  <a:schemeClr val="dk1"/>
                </a:solidFill>
                <a:latin typeface="Calibri"/>
                <a:ea typeface="Calibri"/>
                <a:cs typeface="Calibri"/>
                <a:sym typeface="Calibri"/>
              </a:defRPr>
            </a:lvl2pPr>
            <a:lvl3pPr indent="-228600" lvl="2" marL="1371600" marR="0" rtl="0" algn="l">
              <a:lnSpc>
                <a:spcPct val="90000"/>
              </a:lnSpc>
              <a:spcBef>
                <a:spcPts val="386"/>
              </a:spcBef>
              <a:spcAft>
                <a:spcPts val="0"/>
              </a:spcAft>
              <a:buClr>
                <a:schemeClr val="dk1"/>
              </a:buClr>
              <a:buSzPts val="1389"/>
              <a:buFont typeface="Arial"/>
              <a:buNone/>
              <a:defRPr b="1" i="0" sz="1389" u="none" cap="none" strike="noStrike">
                <a:solidFill>
                  <a:schemeClr val="dk1"/>
                </a:solidFill>
                <a:latin typeface="Calibri"/>
                <a:ea typeface="Calibri"/>
                <a:cs typeface="Calibri"/>
                <a:sym typeface="Calibri"/>
              </a:defRPr>
            </a:lvl3pPr>
            <a:lvl4pPr indent="-228600" lvl="3" marL="1828800" marR="0" rtl="0" algn="l">
              <a:lnSpc>
                <a:spcPct val="90000"/>
              </a:lnSpc>
              <a:spcBef>
                <a:spcPts val="386"/>
              </a:spcBef>
              <a:spcAft>
                <a:spcPts val="0"/>
              </a:spcAft>
              <a:buClr>
                <a:schemeClr val="dk1"/>
              </a:buClr>
              <a:buSzPts val="1234"/>
              <a:buFont typeface="Arial"/>
              <a:buNone/>
              <a:defRPr b="1" i="0" sz="1234" u="none" cap="none" strike="noStrike">
                <a:solidFill>
                  <a:schemeClr val="dk1"/>
                </a:solidFill>
                <a:latin typeface="Calibri"/>
                <a:ea typeface="Calibri"/>
                <a:cs typeface="Calibri"/>
                <a:sym typeface="Calibri"/>
              </a:defRPr>
            </a:lvl4pPr>
            <a:lvl5pPr indent="-228600" lvl="4" marL="2286000" marR="0" rtl="0" algn="l">
              <a:lnSpc>
                <a:spcPct val="90000"/>
              </a:lnSpc>
              <a:spcBef>
                <a:spcPts val="386"/>
              </a:spcBef>
              <a:spcAft>
                <a:spcPts val="0"/>
              </a:spcAft>
              <a:buClr>
                <a:schemeClr val="dk1"/>
              </a:buClr>
              <a:buSzPts val="1234"/>
              <a:buFont typeface="Arial"/>
              <a:buNone/>
              <a:defRPr b="1" i="0" sz="1234" u="none" cap="none" strike="noStrike">
                <a:solidFill>
                  <a:schemeClr val="dk1"/>
                </a:solidFill>
                <a:latin typeface="Calibri"/>
                <a:ea typeface="Calibri"/>
                <a:cs typeface="Calibri"/>
                <a:sym typeface="Calibri"/>
              </a:defRPr>
            </a:lvl5pPr>
            <a:lvl6pPr indent="-228600" lvl="5" marL="2743200" marR="0" rtl="0" algn="l">
              <a:lnSpc>
                <a:spcPct val="90000"/>
              </a:lnSpc>
              <a:spcBef>
                <a:spcPts val="386"/>
              </a:spcBef>
              <a:spcAft>
                <a:spcPts val="0"/>
              </a:spcAft>
              <a:buClr>
                <a:schemeClr val="dk1"/>
              </a:buClr>
              <a:buSzPts val="1234"/>
              <a:buFont typeface="Arial"/>
              <a:buNone/>
              <a:defRPr b="1" i="0" sz="1234" u="none" cap="none" strike="noStrike">
                <a:solidFill>
                  <a:schemeClr val="dk1"/>
                </a:solidFill>
                <a:latin typeface="Calibri"/>
                <a:ea typeface="Calibri"/>
                <a:cs typeface="Calibri"/>
                <a:sym typeface="Calibri"/>
              </a:defRPr>
            </a:lvl6pPr>
            <a:lvl7pPr indent="-228600" lvl="6" marL="3200400" marR="0" rtl="0" algn="l">
              <a:lnSpc>
                <a:spcPct val="90000"/>
              </a:lnSpc>
              <a:spcBef>
                <a:spcPts val="386"/>
              </a:spcBef>
              <a:spcAft>
                <a:spcPts val="0"/>
              </a:spcAft>
              <a:buClr>
                <a:schemeClr val="dk1"/>
              </a:buClr>
              <a:buSzPts val="1234"/>
              <a:buFont typeface="Arial"/>
              <a:buNone/>
              <a:defRPr b="1" i="0" sz="1234" u="none" cap="none" strike="noStrike">
                <a:solidFill>
                  <a:schemeClr val="dk1"/>
                </a:solidFill>
                <a:latin typeface="Calibri"/>
                <a:ea typeface="Calibri"/>
                <a:cs typeface="Calibri"/>
                <a:sym typeface="Calibri"/>
              </a:defRPr>
            </a:lvl7pPr>
            <a:lvl8pPr indent="-228600" lvl="7" marL="3657600" marR="0" rtl="0" algn="l">
              <a:lnSpc>
                <a:spcPct val="90000"/>
              </a:lnSpc>
              <a:spcBef>
                <a:spcPts val="386"/>
              </a:spcBef>
              <a:spcAft>
                <a:spcPts val="0"/>
              </a:spcAft>
              <a:buClr>
                <a:schemeClr val="dk1"/>
              </a:buClr>
              <a:buSzPts val="1234"/>
              <a:buFont typeface="Arial"/>
              <a:buNone/>
              <a:defRPr b="1" i="0" sz="1234" u="none" cap="none" strike="noStrike">
                <a:solidFill>
                  <a:schemeClr val="dk1"/>
                </a:solidFill>
                <a:latin typeface="Calibri"/>
                <a:ea typeface="Calibri"/>
                <a:cs typeface="Calibri"/>
                <a:sym typeface="Calibri"/>
              </a:defRPr>
            </a:lvl8pPr>
            <a:lvl9pPr indent="-228600" lvl="8" marL="4114800" marR="0" rtl="0" algn="l">
              <a:lnSpc>
                <a:spcPct val="90000"/>
              </a:lnSpc>
              <a:spcBef>
                <a:spcPts val="386"/>
              </a:spcBef>
              <a:spcAft>
                <a:spcPts val="0"/>
              </a:spcAft>
              <a:buClr>
                <a:schemeClr val="dk1"/>
              </a:buClr>
              <a:buSzPts val="1234"/>
              <a:buFont typeface="Arial"/>
              <a:buNone/>
              <a:defRPr b="1" i="0" sz="1234" u="none" cap="none" strike="noStrike">
                <a:solidFill>
                  <a:schemeClr val="dk1"/>
                </a:solidFill>
                <a:latin typeface="Calibri"/>
                <a:ea typeface="Calibri"/>
                <a:cs typeface="Calibri"/>
                <a:sym typeface="Calibri"/>
              </a:defRPr>
            </a:lvl9pPr>
          </a:lstStyle>
          <a:p/>
        </p:txBody>
      </p:sp>
      <p:sp>
        <p:nvSpPr>
          <p:cNvPr id="44" name="Google Shape;44;p8"/>
          <p:cNvSpPr txBox="1"/>
          <p:nvPr>
            <p:ph idx="4" type="body"/>
          </p:nvPr>
        </p:nvSpPr>
        <p:spPr>
          <a:xfrm>
            <a:off x="6686554" y="3618444"/>
            <a:ext cx="5615120" cy="5322183"/>
          </a:xfrm>
          <a:prstGeom prst="rect">
            <a:avLst/>
          </a:prstGeom>
          <a:noFill/>
          <a:ln>
            <a:noFill/>
          </a:ln>
        </p:spPr>
        <p:txBody>
          <a:bodyPr anchorCtr="0" anchor="t" bIns="45700" lIns="91425" spcFirstLastPara="1" rIns="91425" wrap="square" tIns="45700">
            <a:noAutofit/>
          </a:bodyPr>
          <a:lstStyle>
            <a:lvl1pPr indent="-361124" lvl="0" marL="457200" marR="0" rtl="0" algn="l">
              <a:lnSpc>
                <a:spcPct val="90000"/>
              </a:lnSpc>
              <a:spcBef>
                <a:spcPts val="771"/>
              </a:spcBef>
              <a:spcAft>
                <a:spcPts val="0"/>
              </a:spcAft>
              <a:buClr>
                <a:schemeClr val="dk1"/>
              </a:buClr>
              <a:buSzPts val="2087"/>
              <a:buFont typeface="Arial"/>
              <a:buChar char="•"/>
              <a:defRPr b="0" i="0" sz="2087" u="none" cap="none" strike="noStrike">
                <a:solidFill>
                  <a:schemeClr val="dk1"/>
                </a:solidFill>
                <a:latin typeface="Calibri"/>
                <a:ea typeface="Calibri"/>
                <a:cs typeface="Calibri"/>
                <a:sym typeface="Calibri"/>
              </a:defRPr>
            </a:lvl1pPr>
            <a:lvl2pPr indent="-343789" lvl="1" marL="914400" marR="0" rtl="0" algn="l">
              <a:lnSpc>
                <a:spcPct val="90000"/>
              </a:lnSpc>
              <a:spcBef>
                <a:spcPts val="386"/>
              </a:spcBef>
              <a:spcAft>
                <a:spcPts val="0"/>
              </a:spcAft>
              <a:buClr>
                <a:schemeClr val="dk1"/>
              </a:buClr>
              <a:buSzPts val="1814"/>
              <a:buFont typeface="Arial"/>
              <a:buChar char="•"/>
              <a:defRPr b="0" i="0" sz="1814" u="none" cap="none" strike="noStrike">
                <a:solidFill>
                  <a:schemeClr val="dk1"/>
                </a:solidFill>
                <a:latin typeface="Calibri"/>
                <a:ea typeface="Calibri"/>
                <a:cs typeface="Calibri"/>
                <a:sym typeface="Calibri"/>
              </a:defRPr>
            </a:lvl2pPr>
            <a:lvl3pPr indent="-326517" lvl="2" marL="1371600" marR="0" rtl="0" algn="l">
              <a:lnSpc>
                <a:spcPct val="90000"/>
              </a:lnSpc>
              <a:spcBef>
                <a:spcPts val="386"/>
              </a:spcBef>
              <a:spcAft>
                <a:spcPts val="0"/>
              </a:spcAft>
              <a:buClr>
                <a:schemeClr val="dk1"/>
              </a:buClr>
              <a:buSzPts val="1542"/>
              <a:buFont typeface="Arial"/>
              <a:buChar char="•"/>
              <a:defRPr b="0" i="0" sz="1542" u="none" cap="none" strike="noStrike">
                <a:solidFill>
                  <a:schemeClr val="dk1"/>
                </a:solidFill>
                <a:latin typeface="Calibri"/>
                <a:ea typeface="Calibri"/>
                <a:cs typeface="Calibri"/>
                <a:sym typeface="Calibri"/>
              </a:defRPr>
            </a:lvl3pPr>
            <a:lvl4pPr indent="-315023" lvl="3" marL="18288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4pPr>
            <a:lvl5pPr indent="-315023" lvl="4" marL="2286000" marR="0" rtl="0" algn="l">
              <a:lnSpc>
                <a:spcPct val="90000"/>
              </a:lnSpc>
              <a:spcBef>
                <a:spcPts val="386"/>
              </a:spcBef>
              <a:spcAft>
                <a:spcPts val="0"/>
              </a:spcAft>
              <a:buClr>
                <a:schemeClr val="dk1"/>
              </a:buClr>
              <a:buSzPts val="1361"/>
              <a:buFont typeface="Arial"/>
              <a:buChar char="•"/>
              <a:defRPr b="0" i="0" sz="1361" u="none" cap="none" strike="noStrike">
                <a:solidFill>
                  <a:schemeClr val="dk1"/>
                </a:solidFill>
                <a:latin typeface="Calibri"/>
                <a:ea typeface="Calibri"/>
                <a:cs typeface="Calibri"/>
                <a:sym typeface="Calibri"/>
              </a:defRPr>
            </a:lvl5pPr>
            <a:lvl6pPr indent="-316801" lvl="5" marL="27432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6pPr>
            <a:lvl7pPr indent="-316801" lvl="6" marL="32004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7pPr>
            <a:lvl8pPr indent="-316801" lvl="7" marL="36576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8pPr>
            <a:lvl9pPr indent="-316801" lvl="8" marL="4114800" marR="0" rtl="0" algn="l">
              <a:lnSpc>
                <a:spcPct val="90000"/>
              </a:lnSpc>
              <a:spcBef>
                <a:spcPts val="386"/>
              </a:spcBef>
              <a:spcAft>
                <a:spcPts val="0"/>
              </a:spcAft>
              <a:buClr>
                <a:schemeClr val="dk1"/>
              </a:buClr>
              <a:buSzPts val="1389"/>
              <a:buFont typeface="Arial"/>
              <a:buChar char="•"/>
              <a:defRPr b="0" i="0" sz="1389" u="none" cap="none" strike="noStrike">
                <a:solidFill>
                  <a:schemeClr val="dk1"/>
                </a:solidFill>
                <a:latin typeface="Calibri"/>
                <a:ea typeface="Calibri"/>
                <a:cs typeface="Calibri"/>
                <a:sym typeface="Calibri"/>
              </a:defRPr>
            </a:lvl9pPr>
          </a:lstStyle>
          <a:p/>
        </p:txBody>
      </p:sp>
      <p:sp>
        <p:nvSpPr>
          <p:cNvPr id="45" name="Google Shape;45;p8"/>
          <p:cNvSpPr txBox="1"/>
          <p:nvPr>
            <p:ph idx="10" type="dt"/>
          </p:nvPr>
        </p:nvSpPr>
        <p:spPr>
          <a:xfrm>
            <a:off x="908765" y="9180818"/>
            <a:ext cx="2971663"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8"/>
          <p:cNvSpPr txBox="1"/>
          <p:nvPr>
            <p:ph idx="11" type="ftr"/>
          </p:nvPr>
        </p:nvSpPr>
        <p:spPr>
          <a:xfrm>
            <a:off x="4373903" y="9180818"/>
            <a:ext cx="4460194"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8"/>
          <p:cNvSpPr txBox="1"/>
          <p:nvPr>
            <p:ph idx="12" type="sldNum"/>
          </p:nvPr>
        </p:nvSpPr>
        <p:spPr>
          <a:xfrm>
            <a:off x="9327582" y="9180818"/>
            <a:ext cx="2971663" cy="52766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48" name="Shape 48"/>
        <p:cNvGrpSpPr/>
        <p:nvPr/>
      </p:nvGrpSpPr>
      <p:grpSpPr>
        <a:xfrm>
          <a:off x="0" y="0"/>
          <a:ext cx="0" cy="0"/>
          <a:chOff x="0" y="0"/>
          <a:chExt cx="0" cy="0"/>
        </a:xfrm>
      </p:grpSpPr>
      <p:sp>
        <p:nvSpPr>
          <p:cNvPr id="49" name="Google Shape;49;p9"/>
          <p:cNvSpPr txBox="1"/>
          <p:nvPr>
            <p:ph type="title"/>
          </p:nvPr>
        </p:nvSpPr>
        <p:spPr>
          <a:xfrm>
            <a:off x="908758" y="527667"/>
            <a:ext cx="11390484" cy="191459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9pPr>
          </a:lstStyle>
          <a:p/>
        </p:txBody>
      </p:sp>
      <p:sp>
        <p:nvSpPr>
          <p:cNvPr id="50" name="Google Shape;50;p9"/>
          <p:cNvSpPr txBox="1"/>
          <p:nvPr>
            <p:ph idx="10" type="dt"/>
          </p:nvPr>
        </p:nvSpPr>
        <p:spPr>
          <a:xfrm>
            <a:off x="908765" y="9180818"/>
            <a:ext cx="2971663"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9"/>
          <p:cNvSpPr txBox="1"/>
          <p:nvPr>
            <p:ph idx="11" type="ftr"/>
          </p:nvPr>
        </p:nvSpPr>
        <p:spPr>
          <a:xfrm>
            <a:off x="4373903" y="9180818"/>
            <a:ext cx="4460194"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9"/>
          <p:cNvSpPr txBox="1"/>
          <p:nvPr>
            <p:ph idx="12" type="sldNum"/>
          </p:nvPr>
        </p:nvSpPr>
        <p:spPr>
          <a:xfrm>
            <a:off x="9327582" y="9180818"/>
            <a:ext cx="2971663" cy="52766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10;コンテンツ" type="objTx">
  <p:cSld name="OBJECT_WITH_CAPTION_TEXT">
    <p:spTree>
      <p:nvGrpSpPr>
        <p:cNvPr id="53" name="Shape 53"/>
        <p:cNvGrpSpPr/>
        <p:nvPr/>
      </p:nvGrpSpPr>
      <p:grpSpPr>
        <a:xfrm>
          <a:off x="0" y="0"/>
          <a:ext cx="0" cy="0"/>
          <a:chOff x="0" y="0"/>
          <a:chExt cx="0" cy="0"/>
        </a:xfrm>
      </p:grpSpPr>
      <p:sp>
        <p:nvSpPr>
          <p:cNvPr id="54" name="Google Shape;54;p10"/>
          <p:cNvSpPr txBox="1"/>
          <p:nvPr>
            <p:ph type="title"/>
          </p:nvPr>
        </p:nvSpPr>
        <p:spPr>
          <a:xfrm>
            <a:off x="909776" y="660402"/>
            <a:ext cx="4259923" cy="2311401"/>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2468"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9pPr>
          </a:lstStyle>
          <a:p/>
        </p:txBody>
      </p:sp>
      <p:sp>
        <p:nvSpPr>
          <p:cNvPr id="55" name="Google Shape;55;p10"/>
          <p:cNvSpPr txBox="1"/>
          <p:nvPr>
            <p:ph idx="1" type="body"/>
          </p:nvPr>
        </p:nvSpPr>
        <p:spPr>
          <a:xfrm>
            <a:off x="5615121" y="1426284"/>
            <a:ext cx="6686551" cy="7039681"/>
          </a:xfrm>
          <a:prstGeom prst="rect">
            <a:avLst/>
          </a:prstGeom>
          <a:noFill/>
          <a:ln>
            <a:noFill/>
          </a:ln>
        </p:spPr>
        <p:txBody>
          <a:bodyPr anchorCtr="0" anchor="t" bIns="45700" lIns="91425" spcFirstLastPara="1" rIns="91425" wrap="square" tIns="45700">
            <a:noAutofit/>
          </a:bodyPr>
          <a:lstStyle>
            <a:lvl1pPr indent="-385318" lvl="0" marL="457200" marR="0" rtl="0" algn="l">
              <a:lnSpc>
                <a:spcPct val="90000"/>
              </a:lnSpc>
              <a:spcBef>
                <a:spcPts val="771"/>
              </a:spcBef>
              <a:spcAft>
                <a:spcPts val="0"/>
              </a:spcAft>
              <a:buClr>
                <a:schemeClr val="dk1"/>
              </a:buClr>
              <a:buSzPts val="2468"/>
              <a:buFont typeface="Arial"/>
              <a:buChar char="•"/>
              <a:defRPr b="0" i="0" sz="2468" u="none" cap="none" strike="noStrike">
                <a:solidFill>
                  <a:schemeClr val="dk1"/>
                </a:solidFill>
                <a:latin typeface="Calibri"/>
                <a:ea typeface="Calibri"/>
                <a:cs typeface="Calibri"/>
                <a:sym typeface="Calibri"/>
              </a:defRPr>
            </a:lvl1pPr>
            <a:lvl2pPr indent="-365760" lvl="1" marL="914400" marR="0" rtl="0" algn="l">
              <a:lnSpc>
                <a:spcPct val="90000"/>
              </a:lnSpc>
              <a:spcBef>
                <a:spcPts val="386"/>
              </a:spcBef>
              <a:spcAft>
                <a:spcPts val="0"/>
              </a:spcAft>
              <a:buClr>
                <a:schemeClr val="dk1"/>
              </a:buClr>
              <a:buSzPts val="2160"/>
              <a:buFont typeface="Arial"/>
              <a:buChar char="•"/>
              <a:defRPr b="0" i="0" sz="2160" u="none" cap="none" strike="noStrike">
                <a:solidFill>
                  <a:schemeClr val="dk1"/>
                </a:solidFill>
                <a:latin typeface="Calibri"/>
                <a:ea typeface="Calibri"/>
                <a:cs typeface="Calibri"/>
                <a:sym typeface="Calibri"/>
              </a:defRPr>
            </a:lvl2pPr>
            <a:lvl3pPr indent="-346202" lvl="2" marL="1371600" marR="0" rtl="0" algn="l">
              <a:lnSpc>
                <a:spcPct val="90000"/>
              </a:lnSpc>
              <a:spcBef>
                <a:spcPts val="386"/>
              </a:spcBef>
              <a:spcAft>
                <a:spcPts val="0"/>
              </a:spcAft>
              <a:buClr>
                <a:schemeClr val="dk1"/>
              </a:buClr>
              <a:buSzPts val="1852"/>
              <a:buFont typeface="Arial"/>
              <a:buChar char="•"/>
              <a:defRPr b="0" i="0" sz="1852" u="none" cap="none" strike="noStrike">
                <a:solidFill>
                  <a:schemeClr val="dk1"/>
                </a:solidFill>
                <a:latin typeface="Calibri"/>
                <a:ea typeface="Calibri"/>
                <a:cs typeface="Calibri"/>
                <a:sym typeface="Calibri"/>
              </a:defRPr>
            </a:lvl3pPr>
            <a:lvl4pPr indent="-326580" lvl="3" marL="1828800" marR="0" rtl="0" algn="l">
              <a:lnSpc>
                <a:spcPct val="90000"/>
              </a:lnSpc>
              <a:spcBef>
                <a:spcPts val="386"/>
              </a:spcBef>
              <a:spcAft>
                <a:spcPts val="0"/>
              </a:spcAft>
              <a:buClr>
                <a:schemeClr val="dk1"/>
              </a:buClr>
              <a:buSzPts val="1543"/>
              <a:buFont typeface="Arial"/>
              <a:buChar char="•"/>
              <a:defRPr b="0" i="0" sz="1543" u="none" cap="none" strike="noStrike">
                <a:solidFill>
                  <a:schemeClr val="dk1"/>
                </a:solidFill>
                <a:latin typeface="Calibri"/>
                <a:ea typeface="Calibri"/>
                <a:cs typeface="Calibri"/>
                <a:sym typeface="Calibri"/>
              </a:defRPr>
            </a:lvl4pPr>
            <a:lvl5pPr indent="-326580" lvl="4" marL="2286000" marR="0" rtl="0" algn="l">
              <a:lnSpc>
                <a:spcPct val="90000"/>
              </a:lnSpc>
              <a:spcBef>
                <a:spcPts val="386"/>
              </a:spcBef>
              <a:spcAft>
                <a:spcPts val="0"/>
              </a:spcAft>
              <a:buClr>
                <a:schemeClr val="dk1"/>
              </a:buClr>
              <a:buSzPts val="1543"/>
              <a:buFont typeface="Arial"/>
              <a:buChar char="•"/>
              <a:defRPr b="0" i="0" sz="1543" u="none" cap="none" strike="noStrike">
                <a:solidFill>
                  <a:schemeClr val="dk1"/>
                </a:solidFill>
                <a:latin typeface="Calibri"/>
                <a:ea typeface="Calibri"/>
                <a:cs typeface="Calibri"/>
                <a:sym typeface="Calibri"/>
              </a:defRPr>
            </a:lvl5pPr>
            <a:lvl6pPr indent="-326580" lvl="5" marL="2743200" marR="0" rtl="0" algn="l">
              <a:lnSpc>
                <a:spcPct val="90000"/>
              </a:lnSpc>
              <a:spcBef>
                <a:spcPts val="386"/>
              </a:spcBef>
              <a:spcAft>
                <a:spcPts val="0"/>
              </a:spcAft>
              <a:buClr>
                <a:schemeClr val="dk1"/>
              </a:buClr>
              <a:buSzPts val="1543"/>
              <a:buFont typeface="Arial"/>
              <a:buChar char="•"/>
              <a:defRPr b="0" i="0" sz="1543" u="none" cap="none" strike="noStrike">
                <a:solidFill>
                  <a:schemeClr val="dk1"/>
                </a:solidFill>
                <a:latin typeface="Calibri"/>
                <a:ea typeface="Calibri"/>
                <a:cs typeface="Calibri"/>
                <a:sym typeface="Calibri"/>
              </a:defRPr>
            </a:lvl6pPr>
            <a:lvl7pPr indent="-326580" lvl="6" marL="3200400" marR="0" rtl="0" algn="l">
              <a:lnSpc>
                <a:spcPct val="90000"/>
              </a:lnSpc>
              <a:spcBef>
                <a:spcPts val="386"/>
              </a:spcBef>
              <a:spcAft>
                <a:spcPts val="0"/>
              </a:spcAft>
              <a:buClr>
                <a:schemeClr val="dk1"/>
              </a:buClr>
              <a:buSzPts val="1543"/>
              <a:buFont typeface="Arial"/>
              <a:buChar char="•"/>
              <a:defRPr b="0" i="0" sz="1543" u="none" cap="none" strike="noStrike">
                <a:solidFill>
                  <a:schemeClr val="dk1"/>
                </a:solidFill>
                <a:latin typeface="Calibri"/>
                <a:ea typeface="Calibri"/>
                <a:cs typeface="Calibri"/>
                <a:sym typeface="Calibri"/>
              </a:defRPr>
            </a:lvl7pPr>
            <a:lvl8pPr indent="-326580" lvl="7" marL="3657600" marR="0" rtl="0" algn="l">
              <a:lnSpc>
                <a:spcPct val="90000"/>
              </a:lnSpc>
              <a:spcBef>
                <a:spcPts val="386"/>
              </a:spcBef>
              <a:spcAft>
                <a:spcPts val="0"/>
              </a:spcAft>
              <a:buClr>
                <a:schemeClr val="dk1"/>
              </a:buClr>
              <a:buSzPts val="1543"/>
              <a:buFont typeface="Arial"/>
              <a:buChar char="•"/>
              <a:defRPr b="0" i="0" sz="1543" u="none" cap="none" strike="noStrike">
                <a:solidFill>
                  <a:schemeClr val="dk1"/>
                </a:solidFill>
                <a:latin typeface="Calibri"/>
                <a:ea typeface="Calibri"/>
                <a:cs typeface="Calibri"/>
                <a:sym typeface="Calibri"/>
              </a:defRPr>
            </a:lvl8pPr>
            <a:lvl9pPr indent="-326580" lvl="8" marL="4114800" marR="0" rtl="0" algn="l">
              <a:lnSpc>
                <a:spcPct val="90000"/>
              </a:lnSpc>
              <a:spcBef>
                <a:spcPts val="386"/>
              </a:spcBef>
              <a:spcAft>
                <a:spcPts val="0"/>
              </a:spcAft>
              <a:buClr>
                <a:schemeClr val="dk1"/>
              </a:buClr>
              <a:buSzPts val="1543"/>
              <a:buFont typeface="Arial"/>
              <a:buChar char="•"/>
              <a:defRPr b="0" i="0" sz="1543" u="none" cap="none" strike="noStrike">
                <a:solidFill>
                  <a:schemeClr val="dk1"/>
                </a:solidFill>
                <a:latin typeface="Calibri"/>
                <a:ea typeface="Calibri"/>
                <a:cs typeface="Calibri"/>
                <a:sym typeface="Calibri"/>
              </a:defRPr>
            </a:lvl9pPr>
          </a:lstStyle>
          <a:p/>
        </p:txBody>
      </p:sp>
      <p:sp>
        <p:nvSpPr>
          <p:cNvPr id="56" name="Google Shape;56;p10"/>
          <p:cNvSpPr txBox="1"/>
          <p:nvPr>
            <p:ph idx="2" type="body"/>
          </p:nvPr>
        </p:nvSpPr>
        <p:spPr>
          <a:xfrm>
            <a:off x="909776" y="2971803"/>
            <a:ext cx="4259923" cy="55056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71"/>
              </a:spcBef>
              <a:spcAft>
                <a:spcPts val="0"/>
              </a:spcAft>
              <a:buClr>
                <a:schemeClr val="dk1"/>
              </a:buClr>
              <a:buSzPts val="1234"/>
              <a:buFont typeface="Arial"/>
              <a:buNone/>
              <a:defRPr b="0" i="0" sz="1234" u="none" cap="none" strike="noStrike">
                <a:solidFill>
                  <a:schemeClr val="dk1"/>
                </a:solidFill>
                <a:latin typeface="Calibri"/>
                <a:ea typeface="Calibri"/>
                <a:cs typeface="Calibri"/>
                <a:sym typeface="Calibri"/>
              </a:defRPr>
            </a:lvl1pPr>
            <a:lvl2pPr indent="-228600" lvl="1" marL="914400" marR="0" rtl="0" algn="l">
              <a:lnSpc>
                <a:spcPct val="90000"/>
              </a:lnSpc>
              <a:spcBef>
                <a:spcPts val="386"/>
              </a:spcBef>
              <a:spcAft>
                <a:spcPts val="0"/>
              </a:spcAft>
              <a:buClr>
                <a:schemeClr val="dk1"/>
              </a:buClr>
              <a:buSzPts val="1080"/>
              <a:buFont typeface="Arial"/>
              <a:buNone/>
              <a:defRPr b="0" i="0" sz="1080" u="none" cap="none" strike="noStrike">
                <a:solidFill>
                  <a:schemeClr val="dk1"/>
                </a:solidFill>
                <a:latin typeface="Calibri"/>
                <a:ea typeface="Calibri"/>
                <a:cs typeface="Calibri"/>
                <a:sym typeface="Calibri"/>
              </a:defRPr>
            </a:lvl2pPr>
            <a:lvl3pPr indent="-228600" lvl="2" marL="1371600" marR="0" rtl="0" algn="l">
              <a:lnSpc>
                <a:spcPct val="90000"/>
              </a:lnSpc>
              <a:spcBef>
                <a:spcPts val="386"/>
              </a:spcBef>
              <a:spcAft>
                <a:spcPts val="0"/>
              </a:spcAft>
              <a:buClr>
                <a:schemeClr val="dk1"/>
              </a:buClr>
              <a:buSzPts val="925"/>
              <a:buFont typeface="Arial"/>
              <a:buNone/>
              <a:defRPr b="0" i="0" sz="925" u="none" cap="none" strike="noStrike">
                <a:solidFill>
                  <a:schemeClr val="dk1"/>
                </a:solidFill>
                <a:latin typeface="Calibri"/>
                <a:ea typeface="Calibri"/>
                <a:cs typeface="Calibri"/>
                <a:sym typeface="Calibri"/>
              </a:defRPr>
            </a:lvl3pPr>
            <a:lvl4pPr indent="-228600" lvl="3" marL="1828800" marR="0" rtl="0" algn="l">
              <a:lnSpc>
                <a:spcPct val="90000"/>
              </a:lnSpc>
              <a:spcBef>
                <a:spcPts val="386"/>
              </a:spcBef>
              <a:spcAft>
                <a:spcPts val="0"/>
              </a:spcAft>
              <a:buClr>
                <a:schemeClr val="dk1"/>
              </a:buClr>
              <a:buSzPts val="771"/>
              <a:buFont typeface="Arial"/>
              <a:buNone/>
              <a:defRPr b="0" i="0" sz="771" u="none" cap="none" strike="noStrike">
                <a:solidFill>
                  <a:schemeClr val="dk1"/>
                </a:solidFill>
                <a:latin typeface="Calibri"/>
                <a:ea typeface="Calibri"/>
                <a:cs typeface="Calibri"/>
                <a:sym typeface="Calibri"/>
              </a:defRPr>
            </a:lvl4pPr>
            <a:lvl5pPr indent="-228600" lvl="4" marL="2286000" marR="0" rtl="0" algn="l">
              <a:lnSpc>
                <a:spcPct val="90000"/>
              </a:lnSpc>
              <a:spcBef>
                <a:spcPts val="386"/>
              </a:spcBef>
              <a:spcAft>
                <a:spcPts val="0"/>
              </a:spcAft>
              <a:buClr>
                <a:schemeClr val="dk1"/>
              </a:buClr>
              <a:buSzPts val="771"/>
              <a:buFont typeface="Arial"/>
              <a:buNone/>
              <a:defRPr b="0" i="0" sz="771" u="none" cap="none" strike="noStrike">
                <a:solidFill>
                  <a:schemeClr val="dk1"/>
                </a:solidFill>
                <a:latin typeface="Calibri"/>
                <a:ea typeface="Calibri"/>
                <a:cs typeface="Calibri"/>
                <a:sym typeface="Calibri"/>
              </a:defRPr>
            </a:lvl5pPr>
            <a:lvl6pPr indent="-228600" lvl="5" marL="2743200" marR="0" rtl="0" algn="l">
              <a:lnSpc>
                <a:spcPct val="90000"/>
              </a:lnSpc>
              <a:spcBef>
                <a:spcPts val="386"/>
              </a:spcBef>
              <a:spcAft>
                <a:spcPts val="0"/>
              </a:spcAft>
              <a:buClr>
                <a:schemeClr val="dk1"/>
              </a:buClr>
              <a:buSzPts val="771"/>
              <a:buFont typeface="Arial"/>
              <a:buNone/>
              <a:defRPr b="0" i="0" sz="771" u="none" cap="none" strike="noStrike">
                <a:solidFill>
                  <a:schemeClr val="dk1"/>
                </a:solidFill>
                <a:latin typeface="Calibri"/>
                <a:ea typeface="Calibri"/>
                <a:cs typeface="Calibri"/>
                <a:sym typeface="Calibri"/>
              </a:defRPr>
            </a:lvl6pPr>
            <a:lvl7pPr indent="-228600" lvl="6" marL="3200400" marR="0" rtl="0" algn="l">
              <a:lnSpc>
                <a:spcPct val="90000"/>
              </a:lnSpc>
              <a:spcBef>
                <a:spcPts val="386"/>
              </a:spcBef>
              <a:spcAft>
                <a:spcPts val="0"/>
              </a:spcAft>
              <a:buClr>
                <a:schemeClr val="dk1"/>
              </a:buClr>
              <a:buSzPts val="771"/>
              <a:buFont typeface="Arial"/>
              <a:buNone/>
              <a:defRPr b="0" i="0" sz="771" u="none" cap="none" strike="noStrike">
                <a:solidFill>
                  <a:schemeClr val="dk1"/>
                </a:solidFill>
                <a:latin typeface="Calibri"/>
                <a:ea typeface="Calibri"/>
                <a:cs typeface="Calibri"/>
                <a:sym typeface="Calibri"/>
              </a:defRPr>
            </a:lvl7pPr>
            <a:lvl8pPr indent="-228600" lvl="7" marL="3657600" marR="0" rtl="0" algn="l">
              <a:lnSpc>
                <a:spcPct val="90000"/>
              </a:lnSpc>
              <a:spcBef>
                <a:spcPts val="386"/>
              </a:spcBef>
              <a:spcAft>
                <a:spcPts val="0"/>
              </a:spcAft>
              <a:buClr>
                <a:schemeClr val="dk1"/>
              </a:buClr>
              <a:buSzPts val="771"/>
              <a:buFont typeface="Arial"/>
              <a:buNone/>
              <a:defRPr b="0" i="0" sz="771" u="none" cap="none" strike="noStrike">
                <a:solidFill>
                  <a:schemeClr val="dk1"/>
                </a:solidFill>
                <a:latin typeface="Calibri"/>
                <a:ea typeface="Calibri"/>
                <a:cs typeface="Calibri"/>
                <a:sym typeface="Calibri"/>
              </a:defRPr>
            </a:lvl8pPr>
            <a:lvl9pPr indent="-228600" lvl="8" marL="4114800" marR="0" rtl="0" algn="l">
              <a:lnSpc>
                <a:spcPct val="90000"/>
              </a:lnSpc>
              <a:spcBef>
                <a:spcPts val="386"/>
              </a:spcBef>
              <a:spcAft>
                <a:spcPts val="0"/>
              </a:spcAft>
              <a:buClr>
                <a:schemeClr val="dk1"/>
              </a:buClr>
              <a:buSzPts val="771"/>
              <a:buFont typeface="Arial"/>
              <a:buNone/>
              <a:defRPr b="0" i="0" sz="771" u="none" cap="none" strike="noStrike">
                <a:solidFill>
                  <a:schemeClr val="dk1"/>
                </a:solidFill>
                <a:latin typeface="Calibri"/>
                <a:ea typeface="Calibri"/>
                <a:cs typeface="Calibri"/>
                <a:sym typeface="Calibri"/>
              </a:defRPr>
            </a:lvl9pPr>
          </a:lstStyle>
          <a:p/>
        </p:txBody>
      </p:sp>
      <p:sp>
        <p:nvSpPr>
          <p:cNvPr id="57" name="Google Shape;57;p10"/>
          <p:cNvSpPr txBox="1"/>
          <p:nvPr>
            <p:ph idx="10" type="dt"/>
          </p:nvPr>
        </p:nvSpPr>
        <p:spPr>
          <a:xfrm>
            <a:off x="908765" y="9180818"/>
            <a:ext cx="2971663"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0"/>
          <p:cNvSpPr txBox="1"/>
          <p:nvPr>
            <p:ph idx="11" type="ftr"/>
          </p:nvPr>
        </p:nvSpPr>
        <p:spPr>
          <a:xfrm>
            <a:off x="4373903" y="9180818"/>
            <a:ext cx="4460194"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0"/>
          <p:cNvSpPr txBox="1"/>
          <p:nvPr>
            <p:ph idx="12" type="sldNum"/>
          </p:nvPr>
        </p:nvSpPr>
        <p:spPr>
          <a:xfrm>
            <a:off x="9327582" y="9180818"/>
            <a:ext cx="2971663" cy="52766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0" name="Shape 60"/>
        <p:cNvGrpSpPr/>
        <p:nvPr/>
      </p:nvGrpSpPr>
      <p:grpSpPr>
        <a:xfrm>
          <a:off x="0" y="0"/>
          <a:ext cx="0" cy="0"/>
          <a:chOff x="0" y="0"/>
          <a:chExt cx="0" cy="0"/>
        </a:xfrm>
      </p:grpSpPr>
      <p:sp>
        <p:nvSpPr>
          <p:cNvPr id="61" name="Google Shape;61;p11"/>
          <p:cNvSpPr txBox="1"/>
          <p:nvPr>
            <p:ph type="title"/>
          </p:nvPr>
        </p:nvSpPr>
        <p:spPr>
          <a:xfrm>
            <a:off x="909776" y="660402"/>
            <a:ext cx="4259923" cy="2311401"/>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2468"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57" u="none" cap="none" strike="noStrike">
                <a:solidFill>
                  <a:schemeClr val="dk1"/>
                </a:solidFill>
                <a:latin typeface="Calibri"/>
                <a:ea typeface="Calibri"/>
                <a:cs typeface="Calibri"/>
                <a:sym typeface="Calibri"/>
              </a:defRPr>
            </a:lvl9pPr>
          </a:lstStyle>
          <a:p/>
        </p:txBody>
      </p:sp>
      <p:sp>
        <p:nvSpPr>
          <p:cNvPr id="62" name="Google Shape;62;p11"/>
          <p:cNvSpPr/>
          <p:nvPr>
            <p:ph idx="2" type="pic"/>
          </p:nvPr>
        </p:nvSpPr>
        <p:spPr>
          <a:xfrm>
            <a:off x="5615121" y="1426284"/>
            <a:ext cx="6686551" cy="7039681"/>
          </a:xfrm>
          <a:prstGeom prst="rect">
            <a:avLst/>
          </a:prstGeom>
          <a:noFill/>
          <a:ln>
            <a:noFill/>
          </a:ln>
        </p:spPr>
      </p:sp>
      <p:sp>
        <p:nvSpPr>
          <p:cNvPr id="63" name="Google Shape;63;p11"/>
          <p:cNvSpPr txBox="1"/>
          <p:nvPr>
            <p:ph idx="1" type="body"/>
          </p:nvPr>
        </p:nvSpPr>
        <p:spPr>
          <a:xfrm>
            <a:off x="909776" y="2971803"/>
            <a:ext cx="4259923" cy="55056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71"/>
              </a:spcBef>
              <a:spcAft>
                <a:spcPts val="0"/>
              </a:spcAft>
              <a:buClr>
                <a:schemeClr val="dk1"/>
              </a:buClr>
              <a:buSzPts val="1234"/>
              <a:buFont typeface="Arial"/>
              <a:buNone/>
              <a:defRPr b="0" i="0" sz="1234" u="none" cap="none" strike="noStrike">
                <a:solidFill>
                  <a:schemeClr val="dk1"/>
                </a:solidFill>
                <a:latin typeface="Calibri"/>
                <a:ea typeface="Calibri"/>
                <a:cs typeface="Calibri"/>
                <a:sym typeface="Calibri"/>
              </a:defRPr>
            </a:lvl1pPr>
            <a:lvl2pPr indent="-228600" lvl="1" marL="914400" marR="0" rtl="0" algn="l">
              <a:lnSpc>
                <a:spcPct val="90000"/>
              </a:lnSpc>
              <a:spcBef>
                <a:spcPts val="386"/>
              </a:spcBef>
              <a:spcAft>
                <a:spcPts val="0"/>
              </a:spcAft>
              <a:buClr>
                <a:schemeClr val="dk1"/>
              </a:buClr>
              <a:buSzPts val="1080"/>
              <a:buFont typeface="Arial"/>
              <a:buNone/>
              <a:defRPr b="0" i="0" sz="1080" u="none" cap="none" strike="noStrike">
                <a:solidFill>
                  <a:schemeClr val="dk1"/>
                </a:solidFill>
                <a:latin typeface="Calibri"/>
                <a:ea typeface="Calibri"/>
                <a:cs typeface="Calibri"/>
                <a:sym typeface="Calibri"/>
              </a:defRPr>
            </a:lvl2pPr>
            <a:lvl3pPr indent="-228600" lvl="2" marL="1371600" marR="0" rtl="0" algn="l">
              <a:lnSpc>
                <a:spcPct val="90000"/>
              </a:lnSpc>
              <a:spcBef>
                <a:spcPts val="386"/>
              </a:spcBef>
              <a:spcAft>
                <a:spcPts val="0"/>
              </a:spcAft>
              <a:buClr>
                <a:schemeClr val="dk1"/>
              </a:buClr>
              <a:buSzPts val="925"/>
              <a:buFont typeface="Arial"/>
              <a:buNone/>
              <a:defRPr b="0" i="0" sz="925" u="none" cap="none" strike="noStrike">
                <a:solidFill>
                  <a:schemeClr val="dk1"/>
                </a:solidFill>
                <a:latin typeface="Calibri"/>
                <a:ea typeface="Calibri"/>
                <a:cs typeface="Calibri"/>
                <a:sym typeface="Calibri"/>
              </a:defRPr>
            </a:lvl3pPr>
            <a:lvl4pPr indent="-228600" lvl="3" marL="1828800" marR="0" rtl="0" algn="l">
              <a:lnSpc>
                <a:spcPct val="90000"/>
              </a:lnSpc>
              <a:spcBef>
                <a:spcPts val="386"/>
              </a:spcBef>
              <a:spcAft>
                <a:spcPts val="0"/>
              </a:spcAft>
              <a:buClr>
                <a:schemeClr val="dk1"/>
              </a:buClr>
              <a:buSzPts val="771"/>
              <a:buFont typeface="Arial"/>
              <a:buNone/>
              <a:defRPr b="0" i="0" sz="771" u="none" cap="none" strike="noStrike">
                <a:solidFill>
                  <a:schemeClr val="dk1"/>
                </a:solidFill>
                <a:latin typeface="Calibri"/>
                <a:ea typeface="Calibri"/>
                <a:cs typeface="Calibri"/>
                <a:sym typeface="Calibri"/>
              </a:defRPr>
            </a:lvl4pPr>
            <a:lvl5pPr indent="-228600" lvl="4" marL="2286000" marR="0" rtl="0" algn="l">
              <a:lnSpc>
                <a:spcPct val="90000"/>
              </a:lnSpc>
              <a:spcBef>
                <a:spcPts val="386"/>
              </a:spcBef>
              <a:spcAft>
                <a:spcPts val="0"/>
              </a:spcAft>
              <a:buClr>
                <a:schemeClr val="dk1"/>
              </a:buClr>
              <a:buSzPts val="771"/>
              <a:buFont typeface="Arial"/>
              <a:buNone/>
              <a:defRPr b="0" i="0" sz="771" u="none" cap="none" strike="noStrike">
                <a:solidFill>
                  <a:schemeClr val="dk1"/>
                </a:solidFill>
                <a:latin typeface="Calibri"/>
                <a:ea typeface="Calibri"/>
                <a:cs typeface="Calibri"/>
                <a:sym typeface="Calibri"/>
              </a:defRPr>
            </a:lvl5pPr>
            <a:lvl6pPr indent="-228600" lvl="5" marL="2743200" marR="0" rtl="0" algn="l">
              <a:lnSpc>
                <a:spcPct val="90000"/>
              </a:lnSpc>
              <a:spcBef>
                <a:spcPts val="386"/>
              </a:spcBef>
              <a:spcAft>
                <a:spcPts val="0"/>
              </a:spcAft>
              <a:buClr>
                <a:schemeClr val="dk1"/>
              </a:buClr>
              <a:buSzPts val="771"/>
              <a:buFont typeface="Arial"/>
              <a:buNone/>
              <a:defRPr b="0" i="0" sz="771" u="none" cap="none" strike="noStrike">
                <a:solidFill>
                  <a:schemeClr val="dk1"/>
                </a:solidFill>
                <a:latin typeface="Calibri"/>
                <a:ea typeface="Calibri"/>
                <a:cs typeface="Calibri"/>
                <a:sym typeface="Calibri"/>
              </a:defRPr>
            </a:lvl6pPr>
            <a:lvl7pPr indent="-228600" lvl="6" marL="3200400" marR="0" rtl="0" algn="l">
              <a:lnSpc>
                <a:spcPct val="90000"/>
              </a:lnSpc>
              <a:spcBef>
                <a:spcPts val="386"/>
              </a:spcBef>
              <a:spcAft>
                <a:spcPts val="0"/>
              </a:spcAft>
              <a:buClr>
                <a:schemeClr val="dk1"/>
              </a:buClr>
              <a:buSzPts val="771"/>
              <a:buFont typeface="Arial"/>
              <a:buNone/>
              <a:defRPr b="0" i="0" sz="771" u="none" cap="none" strike="noStrike">
                <a:solidFill>
                  <a:schemeClr val="dk1"/>
                </a:solidFill>
                <a:latin typeface="Calibri"/>
                <a:ea typeface="Calibri"/>
                <a:cs typeface="Calibri"/>
                <a:sym typeface="Calibri"/>
              </a:defRPr>
            </a:lvl7pPr>
            <a:lvl8pPr indent="-228600" lvl="7" marL="3657600" marR="0" rtl="0" algn="l">
              <a:lnSpc>
                <a:spcPct val="90000"/>
              </a:lnSpc>
              <a:spcBef>
                <a:spcPts val="386"/>
              </a:spcBef>
              <a:spcAft>
                <a:spcPts val="0"/>
              </a:spcAft>
              <a:buClr>
                <a:schemeClr val="dk1"/>
              </a:buClr>
              <a:buSzPts val="771"/>
              <a:buFont typeface="Arial"/>
              <a:buNone/>
              <a:defRPr b="0" i="0" sz="771" u="none" cap="none" strike="noStrike">
                <a:solidFill>
                  <a:schemeClr val="dk1"/>
                </a:solidFill>
                <a:latin typeface="Calibri"/>
                <a:ea typeface="Calibri"/>
                <a:cs typeface="Calibri"/>
                <a:sym typeface="Calibri"/>
              </a:defRPr>
            </a:lvl8pPr>
            <a:lvl9pPr indent="-228600" lvl="8" marL="4114800" marR="0" rtl="0" algn="l">
              <a:lnSpc>
                <a:spcPct val="90000"/>
              </a:lnSpc>
              <a:spcBef>
                <a:spcPts val="386"/>
              </a:spcBef>
              <a:spcAft>
                <a:spcPts val="0"/>
              </a:spcAft>
              <a:buClr>
                <a:schemeClr val="dk1"/>
              </a:buClr>
              <a:buSzPts val="771"/>
              <a:buFont typeface="Arial"/>
              <a:buNone/>
              <a:defRPr b="0" i="0" sz="771" u="none" cap="none" strike="noStrike">
                <a:solidFill>
                  <a:schemeClr val="dk1"/>
                </a:solidFill>
                <a:latin typeface="Calibri"/>
                <a:ea typeface="Calibri"/>
                <a:cs typeface="Calibri"/>
                <a:sym typeface="Calibri"/>
              </a:defRPr>
            </a:lvl9pPr>
          </a:lstStyle>
          <a:p/>
        </p:txBody>
      </p:sp>
      <p:sp>
        <p:nvSpPr>
          <p:cNvPr id="64" name="Google Shape;64;p11"/>
          <p:cNvSpPr txBox="1"/>
          <p:nvPr>
            <p:ph idx="10" type="dt"/>
          </p:nvPr>
        </p:nvSpPr>
        <p:spPr>
          <a:xfrm>
            <a:off x="908765" y="9180818"/>
            <a:ext cx="2971663"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1"/>
          <p:cNvSpPr txBox="1"/>
          <p:nvPr>
            <p:ph idx="11" type="ftr"/>
          </p:nvPr>
        </p:nvSpPr>
        <p:spPr>
          <a:xfrm>
            <a:off x="4373903" y="9180818"/>
            <a:ext cx="4460194" cy="5276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1"/>
          <p:cNvSpPr txBox="1"/>
          <p:nvPr>
            <p:ph idx="12" type="sldNum"/>
          </p:nvPr>
        </p:nvSpPr>
        <p:spPr>
          <a:xfrm>
            <a:off x="9327582" y="9180818"/>
            <a:ext cx="2971663" cy="52766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40" Type="http://schemas.openxmlformats.org/officeDocument/2006/relationships/image" Target="../media/image36.png"/><Relationship Id="rId20" Type="http://schemas.openxmlformats.org/officeDocument/2006/relationships/image" Target="../media/image12.png"/><Relationship Id="rId42" Type="http://schemas.openxmlformats.org/officeDocument/2006/relationships/image" Target="../media/image41.png"/><Relationship Id="rId41" Type="http://schemas.openxmlformats.org/officeDocument/2006/relationships/image" Target="../media/image38.png"/><Relationship Id="rId22" Type="http://schemas.openxmlformats.org/officeDocument/2006/relationships/image" Target="../media/image5.png"/><Relationship Id="rId44" Type="http://schemas.openxmlformats.org/officeDocument/2006/relationships/image" Target="../media/image40.png"/><Relationship Id="rId21" Type="http://schemas.openxmlformats.org/officeDocument/2006/relationships/image" Target="../media/image15.png"/><Relationship Id="rId43" Type="http://schemas.openxmlformats.org/officeDocument/2006/relationships/image" Target="../media/image42.png"/><Relationship Id="rId24" Type="http://schemas.openxmlformats.org/officeDocument/2006/relationships/image" Target="../media/image37.png"/><Relationship Id="rId23" Type="http://schemas.openxmlformats.org/officeDocument/2006/relationships/image" Target="../media/image20.png"/><Relationship Id="rId45"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3.png"/><Relationship Id="rId4" Type="http://schemas.openxmlformats.org/officeDocument/2006/relationships/image" Target="../media/image14.jpg"/><Relationship Id="rId9" Type="http://schemas.openxmlformats.org/officeDocument/2006/relationships/image" Target="../media/image3.png"/><Relationship Id="rId26" Type="http://schemas.openxmlformats.org/officeDocument/2006/relationships/image" Target="../media/image21.png"/><Relationship Id="rId25" Type="http://schemas.openxmlformats.org/officeDocument/2006/relationships/image" Target="../media/image22.png"/><Relationship Id="rId28" Type="http://schemas.openxmlformats.org/officeDocument/2006/relationships/image" Target="../media/image30.png"/><Relationship Id="rId27" Type="http://schemas.openxmlformats.org/officeDocument/2006/relationships/image" Target="../media/image27.png"/><Relationship Id="rId5" Type="http://schemas.openxmlformats.org/officeDocument/2006/relationships/image" Target="../media/image13.jpg"/><Relationship Id="rId6" Type="http://schemas.openxmlformats.org/officeDocument/2006/relationships/image" Target="../media/image4.jpg"/><Relationship Id="rId29" Type="http://schemas.openxmlformats.org/officeDocument/2006/relationships/image" Target="../media/image24.png"/><Relationship Id="rId7" Type="http://schemas.openxmlformats.org/officeDocument/2006/relationships/image" Target="../media/image9.jpg"/><Relationship Id="rId8" Type="http://schemas.openxmlformats.org/officeDocument/2006/relationships/image" Target="../media/image19.png"/><Relationship Id="rId31" Type="http://schemas.openxmlformats.org/officeDocument/2006/relationships/image" Target="../media/image23.png"/><Relationship Id="rId30" Type="http://schemas.openxmlformats.org/officeDocument/2006/relationships/image" Target="../media/image25.png"/><Relationship Id="rId11" Type="http://schemas.openxmlformats.org/officeDocument/2006/relationships/image" Target="../media/image6.png"/><Relationship Id="rId33" Type="http://schemas.openxmlformats.org/officeDocument/2006/relationships/image" Target="../media/image26.png"/><Relationship Id="rId10" Type="http://schemas.openxmlformats.org/officeDocument/2006/relationships/image" Target="../media/image1.png"/><Relationship Id="rId32" Type="http://schemas.openxmlformats.org/officeDocument/2006/relationships/image" Target="../media/image28.png"/><Relationship Id="rId13" Type="http://schemas.openxmlformats.org/officeDocument/2006/relationships/image" Target="../media/image8.png"/><Relationship Id="rId35" Type="http://schemas.openxmlformats.org/officeDocument/2006/relationships/image" Target="../media/image29.png"/><Relationship Id="rId12" Type="http://schemas.openxmlformats.org/officeDocument/2006/relationships/image" Target="../media/image7.png"/><Relationship Id="rId34" Type="http://schemas.openxmlformats.org/officeDocument/2006/relationships/image" Target="../media/image31.png"/><Relationship Id="rId15" Type="http://schemas.openxmlformats.org/officeDocument/2006/relationships/image" Target="../media/image17.png"/><Relationship Id="rId37" Type="http://schemas.openxmlformats.org/officeDocument/2006/relationships/image" Target="../media/image33.png"/><Relationship Id="rId14" Type="http://schemas.openxmlformats.org/officeDocument/2006/relationships/image" Target="../media/image10.png"/><Relationship Id="rId36" Type="http://schemas.openxmlformats.org/officeDocument/2006/relationships/image" Target="../media/image34.png"/><Relationship Id="rId17" Type="http://schemas.openxmlformats.org/officeDocument/2006/relationships/image" Target="../media/image2.png"/><Relationship Id="rId39" Type="http://schemas.openxmlformats.org/officeDocument/2006/relationships/image" Target="../media/image35.png"/><Relationship Id="rId16" Type="http://schemas.openxmlformats.org/officeDocument/2006/relationships/image" Target="../media/image11.png"/><Relationship Id="rId38" Type="http://schemas.openxmlformats.org/officeDocument/2006/relationships/image" Target="../media/image32.png"/><Relationship Id="rId19" Type="http://schemas.openxmlformats.org/officeDocument/2006/relationships/image" Target="../media/image16.png"/><Relationship Id="rId1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6869485" y="4409398"/>
            <a:ext cx="6226071" cy="5050323"/>
          </a:xfrm>
          <a:prstGeom prst="roundRect">
            <a:avLst>
              <a:gd fmla="val 1614" name="adj"/>
            </a:avLst>
          </a:prstGeom>
          <a:solidFill>
            <a:srgbClr val="D9FFE6"/>
          </a:solidFill>
          <a:ln>
            <a:noFill/>
          </a:ln>
        </p:spPr>
        <p:txBody>
          <a:bodyPr anchorCtr="0" anchor="ctr" bIns="41475" lIns="82950" spcFirstLastPara="1" rIns="82950" wrap="square" tIns="41475">
            <a:noAutofit/>
          </a:bodyPr>
          <a:lstStyle/>
          <a:p>
            <a:pPr indent="0" lvl="0" marL="0" marR="0" rtl="0" algn="ctr">
              <a:spcBef>
                <a:spcPts val="0"/>
              </a:spcBef>
              <a:spcAft>
                <a:spcPts val="0"/>
              </a:spcAft>
              <a:buNone/>
            </a:pPr>
            <a:r>
              <a:t/>
            </a:r>
            <a:endParaRPr b="0" i="0" sz="1633" u="none" cap="none" strike="noStrike">
              <a:solidFill>
                <a:schemeClr val="lt1"/>
              </a:solidFill>
              <a:latin typeface="Calibri"/>
              <a:ea typeface="Calibri"/>
              <a:cs typeface="Calibri"/>
              <a:sym typeface="Calibri"/>
            </a:endParaRPr>
          </a:p>
        </p:txBody>
      </p:sp>
      <p:sp>
        <p:nvSpPr>
          <p:cNvPr id="85" name="Google Shape;85;p1"/>
          <p:cNvSpPr/>
          <p:nvPr/>
        </p:nvSpPr>
        <p:spPr>
          <a:xfrm>
            <a:off x="6862452" y="853557"/>
            <a:ext cx="6218413" cy="3422934"/>
          </a:xfrm>
          <a:prstGeom prst="roundRect">
            <a:avLst>
              <a:gd fmla="val 1614" name="adj"/>
            </a:avLst>
          </a:prstGeom>
          <a:solidFill>
            <a:srgbClr val="FCEAEB"/>
          </a:solidFill>
          <a:ln>
            <a:noFill/>
          </a:ln>
        </p:spPr>
        <p:txBody>
          <a:bodyPr anchorCtr="0" anchor="ctr" bIns="41475" lIns="82950" spcFirstLastPara="1" rIns="82950" wrap="square" tIns="41475">
            <a:noAutofit/>
          </a:bodyPr>
          <a:lstStyle/>
          <a:p>
            <a:pPr indent="0" lvl="0" marL="0" marR="0" rtl="0" algn="ctr">
              <a:spcBef>
                <a:spcPts val="0"/>
              </a:spcBef>
              <a:spcAft>
                <a:spcPts val="0"/>
              </a:spcAft>
              <a:buNone/>
            </a:pPr>
            <a:r>
              <a:t/>
            </a:r>
            <a:endParaRPr b="0" i="0" sz="1633"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0" l="0" r="0" t="0"/>
          <a:stretch/>
        </p:blipFill>
        <p:spPr>
          <a:xfrm>
            <a:off x="4408846" y="3922844"/>
            <a:ext cx="1197872" cy="757506"/>
          </a:xfrm>
          <a:prstGeom prst="rect">
            <a:avLst/>
          </a:prstGeom>
          <a:noFill/>
          <a:ln>
            <a:noFill/>
          </a:ln>
        </p:spPr>
      </p:pic>
      <p:sp>
        <p:nvSpPr>
          <p:cNvPr id="87" name="Google Shape;87;p1"/>
          <p:cNvSpPr/>
          <p:nvPr/>
        </p:nvSpPr>
        <p:spPr>
          <a:xfrm>
            <a:off x="419335" y="865238"/>
            <a:ext cx="2622951" cy="1038736"/>
          </a:xfrm>
          <a:prstGeom prst="roundRect">
            <a:avLst>
              <a:gd fmla="val 16667" name="adj"/>
            </a:avLst>
          </a:prstGeom>
          <a:solidFill>
            <a:srgbClr val="FCEAEB"/>
          </a:solidFill>
          <a:ln>
            <a:noFill/>
          </a:ln>
        </p:spPr>
        <p:txBody>
          <a:bodyPr anchorCtr="0" anchor="ctr" bIns="41475" lIns="82950" spcFirstLastPara="1" rIns="82950" wrap="square" tIns="41475">
            <a:noAutofit/>
          </a:bodyPr>
          <a:lstStyle/>
          <a:p>
            <a:pPr indent="0" lvl="0" marL="0" marR="0" rtl="0" algn="ctr">
              <a:spcBef>
                <a:spcPts val="0"/>
              </a:spcBef>
              <a:spcAft>
                <a:spcPts val="0"/>
              </a:spcAft>
              <a:buNone/>
            </a:pPr>
            <a:r>
              <a:t/>
            </a:r>
            <a:endParaRPr b="0" i="0" sz="1633" u="none" cap="none" strike="noStrike">
              <a:solidFill>
                <a:schemeClr val="lt1"/>
              </a:solidFill>
              <a:latin typeface="Calibri"/>
              <a:ea typeface="Calibri"/>
              <a:cs typeface="Calibri"/>
              <a:sym typeface="Calibri"/>
            </a:endParaRPr>
          </a:p>
        </p:txBody>
      </p:sp>
      <p:sp>
        <p:nvSpPr>
          <p:cNvPr id="88" name="Google Shape;88;p1"/>
          <p:cNvSpPr/>
          <p:nvPr/>
        </p:nvSpPr>
        <p:spPr>
          <a:xfrm>
            <a:off x="3327570" y="871034"/>
            <a:ext cx="2622951" cy="1038736"/>
          </a:xfrm>
          <a:prstGeom prst="roundRect">
            <a:avLst>
              <a:gd fmla="val 16667" name="adj"/>
            </a:avLst>
          </a:prstGeom>
          <a:solidFill>
            <a:srgbClr val="D9FFE6"/>
          </a:solidFill>
          <a:ln>
            <a:noFill/>
          </a:ln>
        </p:spPr>
        <p:txBody>
          <a:bodyPr anchorCtr="0" anchor="ctr" bIns="41475" lIns="82950" spcFirstLastPara="1" rIns="82950" wrap="square" tIns="41475">
            <a:noAutofit/>
          </a:bodyPr>
          <a:lstStyle/>
          <a:p>
            <a:pPr indent="0" lvl="0" marL="0" marR="0" rtl="0" algn="ctr">
              <a:spcBef>
                <a:spcPts val="0"/>
              </a:spcBef>
              <a:spcAft>
                <a:spcPts val="0"/>
              </a:spcAft>
              <a:buNone/>
            </a:pPr>
            <a:r>
              <a:t/>
            </a:r>
            <a:endParaRPr b="0" i="0" sz="1633" u="none" cap="none" strike="noStrike">
              <a:solidFill>
                <a:schemeClr val="lt1"/>
              </a:solidFill>
              <a:latin typeface="Calibri"/>
              <a:ea typeface="Calibri"/>
              <a:cs typeface="Calibri"/>
              <a:sym typeface="Calibri"/>
            </a:endParaRPr>
          </a:p>
        </p:txBody>
      </p:sp>
      <p:sp>
        <p:nvSpPr>
          <p:cNvPr id="89" name="Google Shape;89;p1"/>
          <p:cNvSpPr/>
          <p:nvPr/>
        </p:nvSpPr>
        <p:spPr>
          <a:xfrm>
            <a:off x="-7193375" y="10257806"/>
            <a:ext cx="656707" cy="3199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1479" u="none" cap="none" strike="noStrike">
              <a:solidFill>
                <a:schemeClr val="lt1"/>
              </a:solidFill>
              <a:latin typeface="Calibri"/>
              <a:ea typeface="Calibri"/>
              <a:cs typeface="Calibri"/>
              <a:sym typeface="Calibri"/>
            </a:endParaRPr>
          </a:p>
        </p:txBody>
      </p:sp>
      <p:sp>
        <p:nvSpPr>
          <p:cNvPr id="90" name="Google Shape;90;p1"/>
          <p:cNvSpPr/>
          <p:nvPr/>
        </p:nvSpPr>
        <p:spPr>
          <a:xfrm>
            <a:off x="1299983" y="2792977"/>
            <a:ext cx="528010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400" u="none" cap="none" strike="noStrike">
                <a:solidFill>
                  <a:srgbClr val="7F6000"/>
                </a:solidFill>
                <a:latin typeface="Arial"/>
                <a:ea typeface="Arial"/>
                <a:cs typeface="Arial"/>
                <a:sym typeface="Arial"/>
              </a:rPr>
              <a:t>●●社と労働契約がある方であれば</a:t>
            </a:r>
            <a:endParaRPr b="1" sz="1400">
              <a:solidFill>
                <a:srgbClr val="7F6000"/>
              </a:solidFill>
              <a:latin typeface="Arial"/>
              <a:ea typeface="Arial"/>
              <a:cs typeface="Arial"/>
              <a:sym typeface="Arial"/>
            </a:endParaRPr>
          </a:p>
          <a:p>
            <a:pPr indent="0" lvl="0" marL="0" marR="0" rtl="0" algn="l">
              <a:spcBef>
                <a:spcPts val="0"/>
              </a:spcBef>
              <a:spcAft>
                <a:spcPts val="0"/>
              </a:spcAft>
              <a:buNone/>
            </a:pPr>
            <a:r>
              <a:rPr b="1" lang="ja-JP" sz="1400">
                <a:solidFill>
                  <a:srgbClr val="7F6000"/>
                </a:solidFill>
                <a:latin typeface="Arial"/>
                <a:ea typeface="Arial"/>
                <a:cs typeface="Arial"/>
                <a:sym typeface="Arial"/>
              </a:rPr>
              <a:t>どなたでもご利用可能です</a:t>
            </a:r>
            <a:endParaRPr b="1" sz="1400">
              <a:solidFill>
                <a:srgbClr val="7F6000"/>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7369540" y="7767439"/>
            <a:ext cx="1018210" cy="763658"/>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92" name="Google Shape;92;p1"/>
          <p:cNvPicPr preferRelativeResize="0"/>
          <p:nvPr/>
        </p:nvPicPr>
        <p:blipFill rotWithShape="1">
          <a:blip r:embed="rId5">
            <a:alphaModFix/>
          </a:blip>
          <a:srcRect b="0" l="0" r="0" t="0"/>
          <a:stretch/>
        </p:blipFill>
        <p:spPr>
          <a:xfrm>
            <a:off x="10436981" y="7734450"/>
            <a:ext cx="764030" cy="1031077"/>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93" name="Google Shape;93;p1"/>
          <p:cNvSpPr/>
          <p:nvPr/>
        </p:nvSpPr>
        <p:spPr>
          <a:xfrm>
            <a:off x="6998069" y="8631251"/>
            <a:ext cx="2621529" cy="8159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34">
                <a:solidFill>
                  <a:srgbClr val="7F6000"/>
                </a:solidFill>
                <a:latin typeface="Arial"/>
                <a:ea typeface="Arial"/>
                <a:cs typeface="Arial"/>
                <a:sym typeface="Arial"/>
              </a:rPr>
              <a:t>ふたばすまいるキッズ</a:t>
            </a:r>
            <a:endParaRPr b="1" sz="1134">
              <a:solidFill>
                <a:srgbClr val="7F6000"/>
              </a:solidFill>
              <a:latin typeface="Arial"/>
              <a:ea typeface="Arial"/>
              <a:cs typeface="Arial"/>
              <a:sym typeface="Arial"/>
            </a:endParaRPr>
          </a:p>
          <a:p>
            <a:pPr indent="0" lvl="0" marL="0" marR="0" rtl="0" algn="l">
              <a:spcBef>
                <a:spcPts val="0"/>
              </a:spcBef>
              <a:spcAft>
                <a:spcPts val="0"/>
              </a:spcAft>
              <a:buNone/>
            </a:pPr>
            <a:r>
              <a:rPr lang="ja-JP" sz="1134">
                <a:solidFill>
                  <a:srgbClr val="7F6000"/>
                </a:solidFill>
                <a:latin typeface="Arial"/>
                <a:ea typeface="Arial"/>
                <a:cs typeface="Arial"/>
                <a:sym typeface="Arial"/>
              </a:rPr>
              <a:t>〒984-0030</a:t>
            </a:r>
            <a:endParaRPr/>
          </a:p>
          <a:p>
            <a:pPr indent="0" lvl="0" marL="0" marR="0" rtl="0" algn="l">
              <a:spcBef>
                <a:spcPts val="0"/>
              </a:spcBef>
              <a:spcAft>
                <a:spcPts val="0"/>
              </a:spcAft>
              <a:buNone/>
            </a:pPr>
            <a:r>
              <a:rPr lang="ja-JP" sz="1134">
                <a:solidFill>
                  <a:srgbClr val="7F6000"/>
                </a:solidFill>
                <a:latin typeface="Arial"/>
                <a:ea typeface="Arial"/>
                <a:cs typeface="Arial"/>
                <a:sym typeface="Arial"/>
              </a:rPr>
              <a:t>仙台市若林区荒井東１丁目８ー１０</a:t>
            </a:r>
            <a:endParaRPr sz="1134">
              <a:solidFill>
                <a:srgbClr val="7F6000"/>
              </a:solidFill>
              <a:latin typeface="Arial"/>
              <a:ea typeface="Arial"/>
              <a:cs typeface="Arial"/>
              <a:sym typeface="Arial"/>
            </a:endParaRPr>
          </a:p>
          <a:p>
            <a:pPr indent="0" lvl="0" marL="0" marR="0" rtl="0" algn="l">
              <a:spcBef>
                <a:spcPts val="0"/>
              </a:spcBef>
              <a:spcAft>
                <a:spcPts val="0"/>
              </a:spcAft>
              <a:buNone/>
            </a:pPr>
            <a:r>
              <a:rPr lang="ja-JP" sz="1134">
                <a:solidFill>
                  <a:srgbClr val="7F6000"/>
                </a:solidFill>
                <a:latin typeface="Arial"/>
                <a:ea typeface="Arial"/>
                <a:cs typeface="Arial"/>
                <a:sym typeface="Arial"/>
              </a:rPr>
              <a:t>電話番号：</a:t>
            </a:r>
            <a:r>
              <a:rPr b="1" lang="ja-JP" sz="1300">
                <a:solidFill>
                  <a:srgbClr val="7F6000"/>
                </a:solidFill>
                <a:latin typeface="Arial"/>
                <a:ea typeface="Arial"/>
                <a:cs typeface="Arial"/>
                <a:sym typeface="Arial"/>
              </a:rPr>
              <a:t>022-253-7596</a:t>
            </a:r>
            <a:endParaRPr/>
          </a:p>
        </p:txBody>
      </p:sp>
      <p:sp>
        <p:nvSpPr>
          <p:cNvPr id="94" name="Google Shape;94;p1"/>
          <p:cNvSpPr/>
          <p:nvPr/>
        </p:nvSpPr>
        <p:spPr>
          <a:xfrm>
            <a:off x="2081130" y="1928104"/>
            <a:ext cx="312041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rgbClr val="7F6000"/>
                </a:solidFill>
                <a:latin typeface="Arial"/>
                <a:ea typeface="Arial"/>
                <a:cs typeface="Arial"/>
                <a:sym typeface="Arial"/>
              </a:rPr>
              <a:t>と提携しました</a:t>
            </a:r>
            <a:endParaRPr b="1" sz="2400">
              <a:solidFill>
                <a:srgbClr val="7F6000"/>
              </a:solidFill>
              <a:latin typeface="Arial"/>
              <a:ea typeface="Arial"/>
              <a:cs typeface="Arial"/>
              <a:sym typeface="Arial"/>
            </a:endParaRPr>
          </a:p>
        </p:txBody>
      </p:sp>
      <p:sp>
        <p:nvSpPr>
          <p:cNvPr id="95" name="Google Shape;95;p1"/>
          <p:cNvSpPr/>
          <p:nvPr/>
        </p:nvSpPr>
        <p:spPr>
          <a:xfrm>
            <a:off x="129304" y="8043960"/>
            <a:ext cx="6121275" cy="1528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ja-JP" sz="1400">
                <a:solidFill>
                  <a:srgbClr val="7F6000"/>
                </a:solidFill>
                <a:latin typeface="Arial"/>
                <a:ea typeface="Arial"/>
                <a:cs typeface="Arial"/>
                <a:sym typeface="Arial"/>
              </a:rPr>
              <a:t>①育休明けの保育先をあらかじめ確保しておくことで</a:t>
            </a:r>
            <a:endParaRPr b="1" sz="1400">
              <a:solidFill>
                <a:srgbClr val="7F6000"/>
              </a:solidFill>
              <a:latin typeface="Arial"/>
              <a:ea typeface="Arial"/>
              <a:cs typeface="Arial"/>
              <a:sym typeface="Arial"/>
            </a:endParaRPr>
          </a:p>
          <a:p>
            <a:pPr indent="0" lvl="0" marL="0" marR="0" rtl="0" algn="l">
              <a:lnSpc>
                <a:spcPct val="100000"/>
              </a:lnSpc>
              <a:spcBef>
                <a:spcPts val="0"/>
              </a:spcBef>
              <a:spcAft>
                <a:spcPts val="0"/>
              </a:spcAft>
              <a:buNone/>
            </a:pPr>
            <a:r>
              <a:rPr b="1" lang="ja-JP" sz="1400">
                <a:solidFill>
                  <a:srgbClr val="7F6000"/>
                </a:solidFill>
                <a:latin typeface="Arial"/>
                <a:ea typeface="Arial"/>
                <a:cs typeface="Arial"/>
                <a:sym typeface="Arial"/>
              </a:rPr>
              <a:t>　職場復帰のスケジュールが立てやすくなります。</a:t>
            </a:r>
            <a:endParaRPr b="1" sz="1400">
              <a:solidFill>
                <a:srgbClr val="7F6000"/>
              </a:solidFill>
              <a:latin typeface="Arial"/>
              <a:ea typeface="Arial"/>
              <a:cs typeface="Arial"/>
              <a:sym typeface="Arial"/>
            </a:endParaRPr>
          </a:p>
          <a:p>
            <a:pPr indent="0" lvl="0" marL="0" marR="0" rtl="0" algn="l">
              <a:lnSpc>
                <a:spcPct val="100000"/>
              </a:lnSpc>
              <a:spcBef>
                <a:spcPts val="0"/>
              </a:spcBef>
              <a:spcAft>
                <a:spcPts val="0"/>
              </a:spcAft>
              <a:buNone/>
            </a:pPr>
            <a:r>
              <a:t/>
            </a:r>
            <a:endParaRPr b="1" sz="1400">
              <a:solidFill>
                <a:srgbClr val="7F6000"/>
              </a:solidFill>
              <a:latin typeface="Arial"/>
              <a:ea typeface="Arial"/>
              <a:cs typeface="Arial"/>
              <a:sym typeface="Arial"/>
            </a:endParaRPr>
          </a:p>
          <a:p>
            <a:pPr indent="0" lvl="0" marL="0" marR="0" rtl="0" algn="l">
              <a:lnSpc>
                <a:spcPct val="100000"/>
              </a:lnSpc>
              <a:spcBef>
                <a:spcPts val="0"/>
              </a:spcBef>
              <a:spcAft>
                <a:spcPts val="0"/>
              </a:spcAft>
              <a:buNone/>
            </a:pPr>
            <a:r>
              <a:rPr b="1" lang="ja-JP" sz="1400">
                <a:solidFill>
                  <a:srgbClr val="7F6000"/>
                </a:solidFill>
                <a:latin typeface="Arial"/>
                <a:ea typeface="Arial"/>
                <a:cs typeface="Arial"/>
                <a:sym typeface="Arial"/>
              </a:rPr>
              <a:t>②認可保育園のような複雑な入園手続きが不要になり、</a:t>
            </a:r>
            <a:endParaRPr b="1" sz="1400">
              <a:solidFill>
                <a:srgbClr val="7F6000"/>
              </a:solidFill>
              <a:latin typeface="Arial"/>
              <a:ea typeface="Arial"/>
              <a:cs typeface="Arial"/>
              <a:sym typeface="Arial"/>
            </a:endParaRPr>
          </a:p>
          <a:p>
            <a:pPr indent="0" lvl="0" marL="0" marR="0" rtl="0" algn="l">
              <a:lnSpc>
                <a:spcPct val="100000"/>
              </a:lnSpc>
              <a:spcBef>
                <a:spcPts val="0"/>
              </a:spcBef>
              <a:spcAft>
                <a:spcPts val="0"/>
              </a:spcAft>
              <a:buNone/>
            </a:pPr>
            <a:r>
              <a:rPr b="1" lang="ja-JP" sz="1400">
                <a:solidFill>
                  <a:srgbClr val="7F6000"/>
                </a:solidFill>
                <a:latin typeface="Arial"/>
                <a:ea typeface="Arial"/>
                <a:cs typeface="Arial"/>
                <a:sym typeface="Arial"/>
              </a:rPr>
              <a:t>　働き方に応じた柔軟な保育サービスを受けることが</a:t>
            </a:r>
            <a:endParaRPr b="1" sz="1400">
              <a:solidFill>
                <a:srgbClr val="7F6000"/>
              </a:solidFill>
              <a:latin typeface="Arial"/>
              <a:ea typeface="Arial"/>
              <a:cs typeface="Arial"/>
              <a:sym typeface="Arial"/>
            </a:endParaRPr>
          </a:p>
          <a:p>
            <a:pPr indent="0" lvl="0" marL="0" marR="0" rtl="0" algn="l">
              <a:lnSpc>
                <a:spcPct val="100000"/>
              </a:lnSpc>
              <a:spcBef>
                <a:spcPts val="0"/>
              </a:spcBef>
              <a:spcAft>
                <a:spcPts val="0"/>
              </a:spcAft>
              <a:buNone/>
            </a:pPr>
            <a:r>
              <a:rPr b="1" lang="ja-JP" sz="1400">
                <a:solidFill>
                  <a:srgbClr val="7F6000"/>
                </a:solidFill>
                <a:latin typeface="Arial"/>
                <a:ea typeface="Arial"/>
                <a:cs typeface="Arial"/>
                <a:sym typeface="Arial"/>
              </a:rPr>
              <a:t>　できます。</a:t>
            </a:r>
            <a:endParaRPr b="1" sz="1400">
              <a:solidFill>
                <a:srgbClr val="7F6000"/>
              </a:solidFill>
              <a:latin typeface="Arial"/>
              <a:ea typeface="Arial"/>
              <a:cs typeface="Arial"/>
              <a:sym typeface="Arial"/>
            </a:endParaRPr>
          </a:p>
          <a:p>
            <a:pPr indent="0" lvl="0" marL="0" marR="0" rtl="0" algn="l">
              <a:lnSpc>
                <a:spcPct val="100000"/>
              </a:lnSpc>
              <a:spcBef>
                <a:spcPts val="0"/>
              </a:spcBef>
              <a:spcAft>
                <a:spcPts val="0"/>
              </a:spcAft>
              <a:buNone/>
            </a:pPr>
            <a:r>
              <a:t/>
            </a:r>
            <a:endParaRPr b="1" sz="1400">
              <a:solidFill>
                <a:srgbClr val="7F6000"/>
              </a:solidFill>
              <a:latin typeface="Arial"/>
              <a:ea typeface="Arial"/>
              <a:cs typeface="Arial"/>
              <a:sym typeface="Arial"/>
            </a:endParaRPr>
          </a:p>
          <a:p>
            <a:pPr indent="0" lvl="0" marL="0" marR="0" rtl="0" algn="l">
              <a:lnSpc>
                <a:spcPct val="100000"/>
              </a:lnSpc>
              <a:spcBef>
                <a:spcPts val="0"/>
              </a:spcBef>
              <a:spcAft>
                <a:spcPts val="0"/>
              </a:spcAft>
              <a:buNone/>
            </a:pPr>
            <a:r>
              <a:rPr b="1" lang="ja-JP" sz="1400">
                <a:solidFill>
                  <a:srgbClr val="7F6000"/>
                </a:solidFill>
                <a:latin typeface="Arial"/>
                <a:ea typeface="Arial"/>
                <a:cs typeface="Arial"/>
                <a:sym typeface="Arial"/>
              </a:rPr>
              <a:t>③企業間の提携が結ばれているから安心して入園できます</a:t>
            </a:r>
            <a:endParaRPr b="1" sz="1400">
              <a:solidFill>
                <a:srgbClr val="4BCD03"/>
              </a:solidFill>
              <a:latin typeface="Arial"/>
              <a:ea typeface="Arial"/>
              <a:cs typeface="Arial"/>
              <a:sym typeface="Arial"/>
            </a:endParaRPr>
          </a:p>
        </p:txBody>
      </p:sp>
      <p:sp>
        <p:nvSpPr>
          <p:cNvPr id="96" name="Google Shape;96;p1"/>
          <p:cNvSpPr txBox="1"/>
          <p:nvPr/>
        </p:nvSpPr>
        <p:spPr>
          <a:xfrm>
            <a:off x="6985615" y="4999747"/>
            <a:ext cx="6733387"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ja-JP" sz="1200">
                <a:solidFill>
                  <a:srgbClr val="7F6000"/>
                </a:solidFill>
                <a:latin typeface="Arial"/>
                <a:ea typeface="Arial"/>
                <a:cs typeface="Arial"/>
                <a:sym typeface="Arial"/>
              </a:rPr>
              <a:t>    保育理念　</a:t>
            </a:r>
            <a:endParaRPr/>
          </a:p>
          <a:p>
            <a:pPr indent="0" lvl="0" marL="0" marR="0" rtl="0" algn="l">
              <a:spcBef>
                <a:spcPts val="0"/>
              </a:spcBef>
              <a:spcAft>
                <a:spcPts val="0"/>
              </a:spcAft>
              <a:buNone/>
            </a:pPr>
            <a:r>
              <a:rPr b="1" lang="ja-JP" sz="1200">
                <a:solidFill>
                  <a:srgbClr val="7F6000"/>
                </a:solidFill>
                <a:latin typeface="Arial"/>
                <a:ea typeface="Arial"/>
                <a:cs typeface="Arial"/>
                <a:sym typeface="Arial"/>
              </a:rPr>
              <a:t>子ども一人ひとりを愛し保護者の気持ちに寄り添います</a:t>
            </a:r>
            <a:endParaRPr/>
          </a:p>
          <a:p>
            <a:pPr indent="0" lvl="0" marL="0" marR="0" rtl="0" algn="l">
              <a:spcBef>
                <a:spcPts val="0"/>
              </a:spcBef>
              <a:spcAft>
                <a:spcPts val="0"/>
              </a:spcAft>
              <a:buNone/>
            </a:pPr>
            <a:r>
              <a:rPr b="1" lang="ja-JP" sz="1200">
                <a:solidFill>
                  <a:srgbClr val="7F6000"/>
                </a:solidFill>
                <a:latin typeface="Arial"/>
                <a:ea typeface="Arial"/>
                <a:cs typeface="Arial"/>
                <a:sym typeface="Arial"/>
              </a:rPr>
              <a:t>病後児保育を通してお子様とその家族を支援し安心して暮らせる地域創りに貢献します</a:t>
            </a:r>
            <a:endParaRPr/>
          </a:p>
        </p:txBody>
      </p:sp>
      <p:sp>
        <p:nvSpPr>
          <p:cNvPr id="97" name="Google Shape;97;p1"/>
          <p:cNvSpPr/>
          <p:nvPr/>
        </p:nvSpPr>
        <p:spPr>
          <a:xfrm>
            <a:off x="6985615" y="5607544"/>
            <a:ext cx="576482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200">
                <a:solidFill>
                  <a:srgbClr val="7F6000"/>
                </a:solidFill>
                <a:latin typeface="Calibri"/>
                <a:ea typeface="Calibri"/>
                <a:cs typeface="Calibri"/>
                <a:sym typeface="Calibri"/>
              </a:rPr>
              <a:t>    </a:t>
            </a:r>
            <a:r>
              <a:rPr b="1" lang="ja-JP" sz="1200">
                <a:solidFill>
                  <a:srgbClr val="7F6000"/>
                </a:solidFill>
                <a:latin typeface="Arial"/>
                <a:ea typeface="Arial"/>
                <a:cs typeface="Arial"/>
                <a:sym typeface="Arial"/>
              </a:rPr>
              <a:t>園の特徴</a:t>
            </a:r>
            <a:endParaRPr b="1" sz="1200">
              <a:solidFill>
                <a:srgbClr val="7F6000"/>
              </a:solidFill>
              <a:latin typeface="Arial"/>
              <a:ea typeface="Arial"/>
              <a:cs typeface="Arial"/>
              <a:sym typeface="Arial"/>
            </a:endParaRPr>
          </a:p>
          <a:p>
            <a:pPr indent="0" lvl="0" marL="0" marR="0" rtl="0" algn="l">
              <a:spcBef>
                <a:spcPts val="0"/>
              </a:spcBef>
              <a:spcAft>
                <a:spcPts val="0"/>
              </a:spcAft>
              <a:buNone/>
            </a:pPr>
            <a:r>
              <a:rPr b="1" lang="ja-JP" sz="1200">
                <a:solidFill>
                  <a:srgbClr val="7F6000"/>
                </a:solidFill>
                <a:latin typeface="Arial"/>
                <a:ea typeface="Arial"/>
                <a:cs typeface="Arial"/>
                <a:sym typeface="Arial"/>
              </a:rPr>
              <a:t>０～３歳未満児の定員１３名の小規模保育園です</a:t>
            </a:r>
            <a:endParaRPr/>
          </a:p>
          <a:p>
            <a:pPr indent="0" lvl="0" marL="0" marR="0" rtl="0" algn="l">
              <a:spcBef>
                <a:spcPts val="0"/>
              </a:spcBef>
              <a:spcAft>
                <a:spcPts val="0"/>
              </a:spcAft>
              <a:buNone/>
            </a:pPr>
            <a:r>
              <a:rPr b="1" lang="ja-JP" sz="1200">
                <a:solidFill>
                  <a:srgbClr val="7F6000"/>
                </a:solidFill>
                <a:latin typeface="Arial"/>
                <a:ea typeface="Arial"/>
                <a:cs typeface="Arial"/>
                <a:sym typeface="Arial"/>
              </a:rPr>
              <a:t>病後児（病気の回復期）のお子様を、保護者の方が家庭で看護・保育ができないときにお預かりできる保育園です</a:t>
            </a:r>
            <a:endParaRPr b="1" sz="1200">
              <a:solidFill>
                <a:srgbClr val="7F6000"/>
              </a:solidFill>
              <a:latin typeface="Arial"/>
              <a:ea typeface="Arial"/>
              <a:cs typeface="Arial"/>
              <a:sym typeface="Arial"/>
            </a:endParaRPr>
          </a:p>
        </p:txBody>
      </p:sp>
      <p:grpSp>
        <p:nvGrpSpPr>
          <p:cNvPr id="98" name="Google Shape;98;p1"/>
          <p:cNvGrpSpPr/>
          <p:nvPr/>
        </p:nvGrpSpPr>
        <p:grpSpPr>
          <a:xfrm>
            <a:off x="9470729" y="8986988"/>
            <a:ext cx="3407913" cy="329745"/>
            <a:chOff x="1322846" y="6986496"/>
            <a:chExt cx="4118134" cy="1282494"/>
          </a:xfrm>
        </p:grpSpPr>
        <p:sp>
          <p:nvSpPr>
            <p:cNvPr id="99" name="Google Shape;99;p1"/>
            <p:cNvSpPr txBox="1"/>
            <p:nvPr/>
          </p:nvSpPr>
          <p:spPr>
            <a:xfrm>
              <a:off x="1322846" y="8009047"/>
              <a:ext cx="3223046" cy="259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89">
                <a:solidFill>
                  <a:schemeClr val="dk1"/>
                </a:solidFill>
                <a:latin typeface="Calibri"/>
                <a:ea typeface="Calibri"/>
                <a:cs typeface="Calibri"/>
                <a:sym typeface="Calibri"/>
              </a:endParaRPr>
            </a:p>
          </p:txBody>
        </p:sp>
        <p:sp>
          <p:nvSpPr>
            <p:cNvPr id="100" name="Google Shape;100;p1"/>
            <p:cNvSpPr txBox="1"/>
            <p:nvPr/>
          </p:nvSpPr>
          <p:spPr>
            <a:xfrm>
              <a:off x="1322846" y="6986496"/>
              <a:ext cx="4118134" cy="6508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70">
                  <a:solidFill>
                    <a:srgbClr val="7F6000"/>
                  </a:solidFill>
                  <a:latin typeface="Arial"/>
                  <a:ea typeface="Arial"/>
                  <a:cs typeface="Arial"/>
                  <a:sym typeface="Arial"/>
                </a:rPr>
                <a:t>[ｲﾝｽﾀｸﾞﾗﾑ]＠futaba_smile_kids</a:t>
              </a:r>
              <a:endParaRPr sz="1270">
                <a:solidFill>
                  <a:srgbClr val="7F6000"/>
                </a:solidFill>
                <a:latin typeface="Arial"/>
                <a:ea typeface="Arial"/>
                <a:cs typeface="Arial"/>
                <a:sym typeface="Arial"/>
              </a:endParaRPr>
            </a:p>
            <a:p>
              <a:pPr indent="0" lvl="0" marL="0" marR="0" rtl="0" algn="l">
                <a:spcBef>
                  <a:spcPts val="0"/>
                </a:spcBef>
                <a:spcAft>
                  <a:spcPts val="0"/>
                </a:spcAft>
                <a:buNone/>
              </a:pPr>
              <a:r>
                <a:rPr lang="ja-JP" sz="1270">
                  <a:solidFill>
                    <a:srgbClr val="7F6000"/>
                  </a:solidFill>
                  <a:latin typeface="Arial"/>
                  <a:ea typeface="Arial"/>
                  <a:cs typeface="Arial"/>
                  <a:sym typeface="Arial"/>
                </a:rPr>
                <a:t>[ﾎｰﾑﾍﾟｰｼﾞ] </a:t>
              </a:r>
              <a:r>
                <a:rPr lang="ja-JP" sz="1089">
                  <a:solidFill>
                    <a:srgbClr val="7F6000"/>
                  </a:solidFill>
                  <a:latin typeface="Arial"/>
                  <a:ea typeface="Arial"/>
                  <a:cs typeface="Arial"/>
                  <a:sym typeface="Arial"/>
                </a:rPr>
                <a:t>https://futaba-smilekids.com/</a:t>
              </a:r>
              <a:endParaRPr sz="1089">
                <a:solidFill>
                  <a:srgbClr val="7F6000"/>
                </a:solidFill>
                <a:latin typeface="Calibri"/>
                <a:ea typeface="Calibri"/>
                <a:cs typeface="Calibri"/>
                <a:sym typeface="Calibri"/>
              </a:endParaRPr>
            </a:p>
            <a:p>
              <a:pPr indent="0" lvl="0" marL="0" marR="0" rtl="0" algn="l">
                <a:spcBef>
                  <a:spcPts val="0"/>
                </a:spcBef>
                <a:spcAft>
                  <a:spcPts val="0"/>
                </a:spcAft>
                <a:buNone/>
              </a:pPr>
              <a:r>
                <a:t/>
              </a:r>
              <a:endParaRPr sz="1089">
                <a:solidFill>
                  <a:srgbClr val="7F6000"/>
                </a:solidFill>
                <a:latin typeface="Calibri"/>
                <a:ea typeface="Calibri"/>
                <a:cs typeface="Calibri"/>
                <a:sym typeface="Calibri"/>
              </a:endParaRPr>
            </a:p>
          </p:txBody>
        </p:sp>
      </p:grpSp>
      <p:pic>
        <p:nvPicPr>
          <p:cNvPr id="101" name="Google Shape;101;p1"/>
          <p:cNvPicPr preferRelativeResize="0"/>
          <p:nvPr/>
        </p:nvPicPr>
        <p:blipFill rotWithShape="1">
          <a:blip r:embed="rId6">
            <a:alphaModFix/>
          </a:blip>
          <a:srcRect b="0" l="0" r="0" t="0"/>
          <a:stretch/>
        </p:blipFill>
        <p:spPr>
          <a:xfrm>
            <a:off x="8752959" y="7766845"/>
            <a:ext cx="1371671" cy="1028754"/>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02" name="Google Shape;102;p1"/>
          <p:cNvPicPr preferRelativeResize="0"/>
          <p:nvPr/>
        </p:nvPicPr>
        <p:blipFill rotWithShape="1">
          <a:blip r:embed="rId7">
            <a:alphaModFix/>
          </a:blip>
          <a:srcRect b="0" l="0" r="0" t="0"/>
          <a:stretch/>
        </p:blipFill>
        <p:spPr>
          <a:xfrm>
            <a:off x="11428231" y="7766589"/>
            <a:ext cx="1263356" cy="947517"/>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03" name="Google Shape;103;p1"/>
          <p:cNvPicPr preferRelativeResize="0"/>
          <p:nvPr/>
        </p:nvPicPr>
        <p:blipFill rotWithShape="1">
          <a:blip r:embed="rId8">
            <a:alphaModFix/>
          </a:blip>
          <a:srcRect b="0" l="0" r="0" t="0"/>
          <a:stretch/>
        </p:blipFill>
        <p:spPr>
          <a:xfrm>
            <a:off x="12540419" y="8913889"/>
            <a:ext cx="472012" cy="476778"/>
          </a:xfrm>
          <a:prstGeom prst="rect">
            <a:avLst/>
          </a:prstGeom>
          <a:noFill/>
          <a:ln>
            <a:noFill/>
          </a:ln>
        </p:spPr>
      </p:pic>
      <p:sp>
        <p:nvSpPr>
          <p:cNvPr id="104" name="Google Shape;104;p1"/>
          <p:cNvSpPr txBox="1"/>
          <p:nvPr/>
        </p:nvSpPr>
        <p:spPr>
          <a:xfrm>
            <a:off x="7010637" y="1208451"/>
            <a:ext cx="5661364"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ja-JP" sz="1200">
                <a:solidFill>
                  <a:srgbClr val="7F6000"/>
                </a:solidFill>
                <a:latin typeface="Calibri"/>
                <a:ea typeface="Calibri"/>
                <a:cs typeface="Calibri"/>
                <a:sym typeface="Calibri"/>
              </a:rPr>
              <a:t>    </a:t>
            </a:r>
            <a:r>
              <a:rPr b="1" lang="ja-JP" sz="1200">
                <a:solidFill>
                  <a:srgbClr val="7F6000"/>
                </a:solidFill>
                <a:latin typeface="Arial"/>
                <a:ea typeface="Arial"/>
                <a:cs typeface="Arial"/>
                <a:sym typeface="Arial"/>
              </a:rPr>
              <a:t>保育理念</a:t>
            </a:r>
            <a:endParaRPr/>
          </a:p>
          <a:p>
            <a:pPr indent="0" lvl="0" marL="0" marR="0" rtl="0" algn="l">
              <a:spcBef>
                <a:spcPts val="0"/>
              </a:spcBef>
              <a:spcAft>
                <a:spcPts val="0"/>
              </a:spcAft>
              <a:buNone/>
            </a:pPr>
            <a:r>
              <a:rPr b="1" lang="ja-JP" sz="1200">
                <a:solidFill>
                  <a:srgbClr val="7F6000"/>
                </a:solidFill>
                <a:latin typeface="Arial"/>
                <a:ea typeface="Arial"/>
                <a:cs typeface="Arial"/>
                <a:sym typeface="Arial"/>
              </a:rPr>
              <a:t>保育事業を通して、保護者と地域に貢献し子どもの未来を育みます</a:t>
            </a:r>
            <a:endParaRPr b="1" sz="1200">
              <a:solidFill>
                <a:srgbClr val="7F6000"/>
              </a:solidFill>
              <a:latin typeface="Arial"/>
              <a:ea typeface="Arial"/>
              <a:cs typeface="Arial"/>
              <a:sym typeface="Arial"/>
            </a:endParaRPr>
          </a:p>
        </p:txBody>
      </p:sp>
      <p:sp>
        <p:nvSpPr>
          <p:cNvPr id="105" name="Google Shape;105;p1"/>
          <p:cNvSpPr/>
          <p:nvPr/>
        </p:nvSpPr>
        <p:spPr>
          <a:xfrm>
            <a:off x="6985615" y="1633834"/>
            <a:ext cx="576482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200">
                <a:solidFill>
                  <a:srgbClr val="7F6000"/>
                </a:solidFill>
                <a:latin typeface="Arial"/>
                <a:ea typeface="Arial"/>
                <a:cs typeface="Arial"/>
                <a:sym typeface="Arial"/>
              </a:rPr>
              <a:t>    園の特徴</a:t>
            </a:r>
            <a:endParaRPr b="1" sz="1200">
              <a:solidFill>
                <a:srgbClr val="7F6000"/>
              </a:solidFill>
              <a:latin typeface="Arial"/>
              <a:ea typeface="Arial"/>
              <a:cs typeface="Arial"/>
              <a:sym typeface="Arial"/>
            </a:endParaRPr>
          </a:p>
          <a:p>
            <a:pPr indent="0" lvl="0" marL="0" marR="0" rtl="0" algn="l">
              <a:spcBef>
                <a:spcPts val="0"/>
              </a:spcBef>
              <a:spcAft>
                <a:spcPts val="0"/>
              </a:spcAft>
              <a:buNone/>
            </a:pPr>
            <a:r>
              <a:rPr b="1" lang="ja-JP" sz="1200">
                <a:solidFill>
                  <a:srgbClr val="7F6000"/>
                </a:solidFill>
                <a:latin typeface="Arial"/>
                <a:ea typeface="Arial"/>
                <a:cs typeface="Arial"/>
                <a:sym typeface="Arial"/>
              </a:rPr>
              <a:t>０～３歳未満児の定員１５名の小規模保育園です</a:t>
            </a:r>
            <a:endParaRPr b="1" sz="1200">
              <a:solidFill>
                <a:srgbClr val="7F6000"/>
              </a:solidFill>
              <a:latin typeface="Arial"/>
              <a:ea typeface="Arial"/>
              <a:cs typeface="Arial"/>
              <a:sym typeface="Arial"/>
            </a:endParaRPr>
          </a:p>
          <a:p>
            <a:pPr indent="0" lvl="0" marL="0" marR="0" rtl="0" algn="l">
              <a:spcBef>
                <a:spcPts val="0"/>
              </a:spcBef>
              <a:spcAft>
                <a:spcPts val="0"/>
              </a:spcAft>
              <a:buNone/>
            </a:pPr>
            <a:r>
              <a:rPr b="1" lang="ja-JP" sz="1200">
                <a:solidFill>
                  <a:srgbClr val="7F6000"/>
                </a:solidFill>
                <a:latin typeface="Arial"/>
                <a:ea typeface="Arial"/>
                <a:cs typeface="Arial"/>
                <a:sym typeface="Arial"/>
              </a:rPr>
              <a:t>小規模ならではの、子ども一人ひとりとの関わりを大切にする保育をしています</a:t>
            </a:r>
            <a:endParaRPr b="1" sz="1200">
              <a:solidFill>
                <a:srgbClr val="7F6000"/>
              </a:solidFill>
              <a:latin typeface="Arial"/>
              <a:ea typeface="Arial"/>
              <a:cs typeface="Arial"/>
              <a:sym typeface="Arial"/>
            </a:endParaRPr>
          </a:p>
        </p:txBody>
      </p:sp>
      <p:sp>
        <p:nvSpPr>
          <p:cNvPr id="106" name="Google Shape;106;p1"/>
          <p:cNvSpPr/>
          <p:nvPr/>
        </p:nvSpPr>
        <p:spPr>
          <a:xfrm>
            <a:off x="6998069" y="3217590"/>
            <a:ext cx="4191629" cy="10261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34">
                <a:solidFill>
                  <a:srgbClr val="7F6000"/>
                </a:solidFill>
                <a:latin typeface="Arial"/>
                <a:ea typeface="Arial"/>
                <a:cs typeface="Arial"/>
                <a:sym typeface="Arial"/>
              </a:rPr>
              <a:t>ふたば保育園</a:t>
            </a:r>
            <a:endParaRPr b="1" sz="1134">
              <a:solidFill>
                <a:srgbClr val="7F6000"/>
              </a:solidFill>
              <a:latin typeface="Arial"/>
              <a:ea typeface="Arial"/>
              <a:cs typeface="Arial"/>
              <a:sym typeface="Arial"/>
            </a:endParaRPr>
          </a:p>
          <a:p>
            <a:pPr indent="0" lvl="0" marL="0" marR="0" rtl="0" algn="l">
              <a:spcBef>
                <a:spcPts val="0"/>
              </a:spcBef>
              <a:spcAft>
                <a:spcPts val="0"/>
              </a:spcAft>
              <a:buNone/>
            </a:pPr>
            <a:r>
              <a:rPr lang="ja-JP" sz="1134">
                <a:solidFill>
                  <a:srgbClr val="7F6000"/>
                </a:solidFill>
                <a:latin typeface="Arial"/>
                <a:ea typeface="Arial"/>
                <a:cs typeface="Arial"/>
                <a:sym typeface="Arial"/>
              </a:rPr>
              <a:t>〒984-0032</a:t>
            </a:r>
            <a:endParaRPr/>
          </a:p>
          <a:p>
            <a:pPr indent="0" lvl="0" marL="0" marR="0" rtl="0" algn="l">
              <a:lnSpc>
                <a:spcPct val="128500"/>
              </a:lnSpc>
              <a:spcBef>
                <a:spcPts val="0"/>
              </a:spcBef>
              <a:spcAft>
                <a:spcPts val="0"/>
              </a:spcAft>
              <a:buNone/>
            </a:pPr>
            <a:r>
              <a:rPr lang="ja-JP" sz="1200">
                <a:solidFill>
                  <a:srgbClr val="7F6000"/>
                </a:solidFill>
                <a:latin typeface="Arial"/>
                <a:ea typeface="Arial"/>
                <a:cs typeface="Arial"/>
                <a:sym typeface="Arial"/>
              </a:rPr>
              <a:t>仙台市若林区荒井5丁目19-6　</a:t>
            </a:r>
            <a:endParaRPr sz="1200">
              <a:solidFill>
                <a:srgbClr val="7F6000"/>
              </a:solidFill>
              <a:latin typeface="Arial"/>
              <a:ea typeface="Arial"/>
              <a:cs typeface="Arial"/>
              <a:sym typeface="Arial"/>
            </a:endParaRPr>
          </a:p>
          <a:p>
            <a:pPr indent="0" lvl="0" marL="0" marR="0" rtl="0" algn="l">
              <a:lnSpc>
                <a:spcPct val="128500"/>
              </a:lnSpc>
              <a:spcBef>
                <a:spcPts val="0"/>
              </a:spcBef>
              <a:spcAft>
                <a:spcPts val="0"/>
              </a:spcAft>
              <a:buNone/>
            </a:pPr>
            <a:r>
              <a:rPr lang="ja-JP" sz="1200">
                <a:solidFill>
                  <a:srgbClr val="7F6000"/>
                </a:solidFill>
                <a:latin typeface="Arial"/>
                <a:ea typeface="Arial"/>
                <a:cs typeface="Arial"/>
                <a:sym typeface="Arial"/>
              </a:rPr>
              <a:t>荒井SKﾏﾝｼｮﾝ 1Ｆ</a:t>
            </a:r>
            <a:endParaRPr/>
          </a:p>
          <a:p>
            <a:pPr indent="0" lvl="0" marL="0" marR="0" rtl="0" algn="l">
              <a:spcBef>
                <a:spcPts val="0"/>
              </a:spcBef>
              <a:spcAft>
                <a:spcPts val="0"/>
              </a:spcAft>
              <a:buNone/>
            </a:pPr>
            <a:r>
              <a:rPr lang="ja-JP" sz="1134">
                <a:solidFill>
                  <a:srgbClr val="7F6000"/>
                </a:solidFill>
                <a:latin typeface="Arial"/>
                <a:ea typeface="Arial"/>
                <a:cs typeface="Arial"/>
                <a:sym typeface="Arial"/>
              </a:rPr>
              <a:t>電話番号：</a:t>
            </a:r>
            <a:r>
              <a:rPr b="1" lang="ja-JP" sz="1300">
                <a:solidFill>
                  <a:srgbClr val="7F6000"/>
                </a:solidFill>
                <a:latin typeface="Arial"/>
                <a:ea typeface="Arial"/>
                <a:cs typeface="Arial"/>
                <a:sym typeface="Arial"/>
              </a:rPr>
              <a:t>022-353-6902</a:t>
            </a:r>
            <a:endParaRPr/>
          </a:p>
        </p:txBody>
      </p:sp>
      <p:pic>
        <p:nvPicPr>
          <p:cNvPr id="107" name="Google Shape;107;p1"/>
          <p:cNvPicPr preferRelativeResize="0"/>
          <p:nvPr/>
        </p:nvPicPr>
        <p:blipFill rotWithShape="1">
          <a:blip r:embed="rId9">
            <a:alphaModFix/>
          </a:blip>
          <a:srcRect b="0" l="0" r="0" t="0"/>
          <a:stretch/>
        </p:blipFill>
        <p:spPr>
          <a:xfrm>
            <a:off x="3847721" y="1099145"/>
            <a:ext cx="1950990" cy="724281"/>
          </a:xfrm>
          <a:prstGeom prst="rect">
            <a:avLst/>
          </a:prstGeom>
          <a:noFill/>
          <a:ln>
            <a:noFill/>
          </a:ln>
        </p:spPr>
      </p:pic>
      <p:pic>
        <p:nvPicPr>
          <p:cNvPr id="108" name="Google Shape;108;p1"/>
          <p:cNvPicPr preferRelativeResize="0"/>
          <p:nvPr/>
        </p:nvPicPr>
        <p:blipFill rotWithShape="1">
          <a:blip r:embed="rId10">
            <a:alphaModFix/>
          </a:blip>
          <a:srcRect b="0" l="0" r="0" t="0"/>
          <a:stretch/>
        </p:blipFill>
        <p:spPr>
          <a:xfrm>
            <a:off x="543247" y="924642"/>
            <a:ext cx="343597" cy="321928"/>
          </a:xfrm>
          <a:prstGeom prst="rect">
            <a:avLst/>
          </a:prstGeom>
          <a:noFill/>
          <a:ln>
            <a:noFill/>
          </a:ln>
        </p:spPr>
      </p:pic>
      <p:pic>
        <p:nvPicPr>
          <p:cNvPr id="109" name="Google Shape;109;p1"/>
          <p:cNvPicPr preferRelativeResize="0"/>
          <p:nvPr/>
        </p:nvPicPr>
        <p:blipFill rotWithShape="1">
          <a:blip r:embed="rId11">
            <a:alphaModFix/>
          </a:blip>
          <a:srcRect b="0" l="0" r="0" t="0"/>
          <a:stretch/>
        </p:blipFill>
        <p:spPr>
          <a:xfrm>
            <a:off x="3400510" y="1272198"/>
            <a:ext cx="410723" cy="277406"/>
          </a:xfrm>
          <a:prstGeom prst="rect">
            <a:avLst/>
          </a:prstGeom>
          <a:noFill/>
          <a:ln>
            <a:noFill/>
          </a:ln>
        </p:spPr>
      </p:pic>
      <p:pic>
        <p:nvPicPr>
          <p:cNvPr id="110" name="Google Shape;110;p1"/>
          <p:cNvPicPr preferRelativeResize="0"/>
          <p:nvPr/>
        </p:nvPicPr>
        <p:blipFill rotWithShape="1">
          <a:blip r:embed="rId12">
            <a:alphaModFix/>
          </a:blip>
          <a:srcRect b="0" l="0" r="0" t="0"/>
          <a:stretch/>
        </p:blipFill>
        <p:spPr>
          <a:xfrm>
            <a:off x="3852462" y="1148530"/>
            <a:ext cx="266045" cy="80099"/>
          </a:xfrm>
          <a:prstGeom prst="rect">
            <a:avLst/>
          </a:prstGeom>
          <a:noFill/>
          <a:ln>
            <a:noFill/>
          </a:ln>
        </p:spPr>
      </p:pic>
      <p:pic>
        <p:nvPicPr>
          <p:cNvPr id="111" name="Google Shape;111;p1"/>
          <p:cNvPicPr preferRelativeResize="0"/>
          <p:nvPr/>
        </p:nvPicPr>
        <p:blipFill rotWithShape="1">
          <a:blip r:embed="rId13">
            <a:alphaModFix/>
          </a:blip>
          <a:srcRect b="0" l="0" r="0" t="0"/>
          <a:stretch/>
        </p:blipFill>
        <p:spPr>
          <a:xfrm>
            <a:off x="4088488" y="1250920"/>
            <a:ext cx="170768" cy="104663"/>
          </a:xfrm>
          <a:prstGeom prst="rect">
            <a:avLst/>
          </a:prstGeom>
          <a:noFill/>
          <a:ln>
            <a:noFill/>
          </a:ln>
        </p:spPr>
      </p:pic>
      <p:sp>
        <p:nvSpPr>
          <p:cNvPr id="112" name="Google Shape;112;p1"/>
          <p:cNvSpPr txBox="1"/>
          <p:nvPr/>
        </p:nvSpPr>
        <p:spPr>
          <a:xfrm>
            <a:off x="894914" y="256200"/>
            <a:ext cx="47905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2400">
                <a:solidFill>
                  <a:srgbClr val="7F6000"/>
                </a:solidFill>
                <a:latin typeface="Arial"/>
                <a:ea typeface="Arial"/>
                <a:cs typeface="Arial"/>
                <a:sym typeface="Arial"/>
              </a:rPr>
              <a:t>従業員の働きやすさUPのために</a:t>
            </a:r>
            <a:endParaRPr b="1" sz="2400">
              <a:solidFill>
                <a:srgbClr val="7F6000"/>
              </a:solidFill>
              <a:latin typeface="Arial"/>
              <a:ea typeface="Arial"/>
              <a:cs typeface="Arial"/>
              <a:sym typeface="Arial"/>
            </a:endParaRPr>
          </a:p>
        </p:txBody>
      </p:sp>
      <p:sp>
        <p:nvSpPr>
          <p:cNvPr id="113" name="Google Shape;113;p1"/>
          <p:cNvSpPr/>
          <p:nvPr/>
        </p:nvSpPr>
        <p:spPr>
          <a:xfrm>
            <a:off x="150908" y="2884664"/>
            <a:ext cx="1080782" cy="373281"/>
          </a:xfrm>
          <a:prstGeom prst="roundRect">
            <a:avLst>
              <a:gd fmla="val 16667" name="adj"/>
            </a:avLst>
          </a:prstGeom>
          <a:solidFill>
            <a:srgbClr val="FFD966"/>
          </a:solidFill>
          <a:ln>
            <a:noFill/>
          </a:ln>
        </p:spPr>
        <p:txBody>
          <a:bodyPr anchorCtr="0" anchor="ctr" bIns="41475" lIns="82950" spcFirstLastPara="1" rIns="82950" wrap="square" tIns="41475">
            <a:noAutofit/>
          </a:bodyPr>
          <a:lstStyle/>
          <a:p>
            <a:pPr indent="0" lvl="0" marL="0" marR="0" rtl="0" algn="ctr">
              <a:spcBef>
                <a:spcPts val="0"/>
              </a:spcBef>
              <a:spcAft>
                <a:spcPts val="0"/>
              </a:spcAft>
              <a:buNone/>
            </a:pPr>
            <a:r>
              <a:t/>
            </a:r>
            <a:endParaRPr sz="1633">
              <a:solidFill>
                <a:schemeClr val="lt1"/>
              </a:solidFill>
              <a:latin typeface="Calibri"/>
              <a:ea typeface="Calibri"/>
              <a:cs typeface="Calibri"/>
              <a:sym typeface="Calibri"/>
            </a:endParaRPr>
          </a:p>
        </p:txBody>
      </p:sp>
      <p:sp>
        <p:nvSpPr>
          <p:cNvPr id="114" name="Google Shape;114;p1"/>
          <p:cNvSpPr/>
          <p:nvPr/>
        </p:nvSpPr>
        <p:spPr>
          <a:xfrm>
            <a:off x="240915" y="2893876"/>
            <a:ext cx="9907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chemeClr val="lt1"/>
                </a:solidFill>
                <a:latin typeface="Arial"/>
                <a:ea typeface="Arial"/>
                <a:cs typeface="Arial"/>
                <a:sym typeface="Arial"/>
              </a:rPr>
              <a:t>利用条件</a:t>
            </a:r>
            <a:endParaRPr b="1" sz="1400">
              <a:solidFill>
                <a:schemeClr val="lt1"/>
              </a:solidFill>
              <a:latin typeface="Arial"/>
              <a:ea typeface="Arial"/>
              <a:cs typeface="Arial"/>
              <a:sym typeface="Arial"/>
            </a:endParaRPr>
          </a:p>
        </p:txBody>
      </p:sp>
      <p:pic>
        <p:nvPicPr>
          <p:cNvPr id="115" name="Google Shape;115;p1"/>
          <p:cNvPicPr preferRelativeResize="0"/>
          <p:nvPr/>
        </p:nvPicPr>
        <p:blipFill rotWithShape="1">
          <a:blip r:embed="rId14">
            <a:alphaModFix/>
          </a:blip>
          <a:srcRect b="0" l="0" r="0" t="0"/>
          <a:stretch/>
        </p:blipFill>
        <p:spPr>
          <a:xfrm>
            <a:off x="659525" y="1283026"/>
            <a:ext cx="2169706" cy="338175"/>
          </a:xfrm>
          <a:prstGeom prst="rect">
            <a:avLst/>
          </a:prstGeom>
          <a:noFill/>
          <a:ln>
            <a:noFill/>
          </a:ln>
        </p:spPr>
      </p:pic>
      <p:sp>
        <p:nvSpPr>
          <p:cNvPr id="116" name="Google Shape;116;p1"/>
          <p:cNvSpPr/>
          <p:nvPr/>
        </p:nvSpPr>
        <p:spPr>
          <a:xfrm>
            <a:off x="869577" y="1012181"/>
            <a:ext cx="183744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00">
                <a:solidFill>
                  <a:srgbClr val="7F6000"/>
                </a:solidFill>
                <a:latin typeface="Arial"/>
                <a:ea typeface="Arial"/>
                <a:cs typeface="Arial"/>
                <a:sym typeface="Arial"/>
              </a:rPr>
              <a:t>内閣府所管　企業主導型保育園</a:t>
            </a:r>
            <a:endParaRPr b="1" sz="900">
              <a:solidFill>
                <a:srgbClr val="7F6000"/>
              </a:solidFill>
              <a:latin typeface="Arial"/>
              <a:ea typeface="Arial"/>
              <a:cs typeface="Arial"/>
              <a:sym typeface="Arial"/>
            </a:endParaRPr>
          </a:p>
        </p:txBody>
      </p:sp>
      <p:pic>
        <p:nvPicPr>
          <p:cNvPr id="117" name="Google Shape;117;p1"/>
          <p:cNvPicPr preferRelativeResize="0"/>
          <p:nvPr/>
        </p:nvPicPr>
        <p:blipFill rotWithShape="1">
          <a:blip r:embed="rId15">
            <a:alphaModFix/>
          </a:blip>
          <a:srcRect b="0" l="0" r="0" t="0"/>
          <a:stretch/>
        </p:blipFill>
        <p:spPr>
          <a:xfrm>
            <a:off x="2610957" y="1637773"/>
            <a:ext cx="200825" cy="228276"/>
          </a:xfrm>
          <a:prstGeom prst="rect">
            <a:avLst/>
          </a:prstGeom>
          <a:noFill/>
          <a:ln>
            <a:noFill/>
          </a:ln>
        </p:spPr>
      </p:pic>
      <p:pic>
        <p:nvPicPr>
          <p:cNvPr id="118" name="Google Shape;118;p1"/>
          <p:cNvPicPr preferRelativeResize="0"/>
          <p:nvPr/>
        </p:nvPicPr>
        <p:blipFill rotWithShape="1">
          <a:blip r:embed="rId16">
            <a:alphaModFix/>
          </a:blip>
          <a:srcRect b="0" l="0" r="0" t="0"/>
          <a:stretch/>
        </p:blipFill>
        <p:spPr>
          <a:xfrm>
            <a:off x="1527412" y="3812259"/>
            <a:ext cx="557361" cy="771433"/>
          </a:xfrm>
          <a:prstGeom prst="rect">
            <a:avLst/>
          </a:prstGeom>
          <a:noFill/>
          <a:ln>
            <a:noFill/>
          </a:ln>
        </p:spPr>
      </p:pic>
      <p:pic>
        <p:nvPicPr>
          <p:cNvPr id="119" name="Google Shape;119;p1"/>
          <p:cNvPicPr preferRelativeResize="0"/>
          <p:nvPr/>
        </p:nvPicPr>
        <p:blipFill rotWithShape="1">
          <a:blip r:embed="rId17">
            <a:alphaModFix/>
          </a:blip>
          <a:srcRect b="0" l="0" r="0" t="0"/>
          <a:stretch/>
        </p:blipFill>
        <p:spPr>
          <a:xfrm>
            <a:off x="1963825" y="3706570"/>
            <a:ext cx="557361" cy="771434"/>
          </a:xfrm>
          <a:prstGeom prst="rect">
            <a:avLst/>
          </a:prstGeom>
          <a:noFill/>
          <a:ln>
            <a:noFill/>
          </a:ln>
        </p:spPr>
      </p:pic>
      <p:pic>
        <p:nvPicPr>
          <p:cNvPr id="120" name="Google Shape;120;p1"/>
          <p:cNvPicPr preferRelativeResize="0"/>
          <p:nvPr/>
        </p:nvPicPr>
        <p:blipFill rotWithShape="1">
          <a:blip r:embed="rId18">
            <a:alphaModFix/>
          </a:blip>
          <a:srcRect b="0" l="0" r="0" t="0"/>
          <a:stretch/>
        </p:blipFill>
        <p:spPr>
          <a:xfrm>
            <a:off x="3342857" y="3646766"/>
            <a:ext cx="985801" cy="1011078"/>
          </a:xfrm>
          <a:prstGeom prst="rect">
            <a:avLst/>
          </a:prstGeom>
          <a:noFill/>
          <a:ln>
            <a:noFill/>
          </a:ln>
        </p:spPr>
      </p:pic>
      <p:pic>
        <p:nvPicPr>
          <p:cNvPr id="121" name="Google Shape;121;p1"/>
          <p:cNvPicPr preferRelativeResize="0"/>
          <p:nvPr/>
        </p:nvPicPr>
        <p:blipFill rotWithShape="1">
          <a:blip r:embed="rId19">
            <a:alphaModFix/>
          </a:blip>
          <a:srcRect b="0" l="0" r="0" t="0"/>
          <a:stretch/>
        </p:blipFill>
        <p:spPr>
          <a:xfrm>
            <a:off x="4151606" y="5600232"/>
            <a:ext cx="1181372" cy="438570"/>
          </a:xfrm>
          <a:prstGeom prst="rect">
            <a:avLst/>
          </a:prstGeom>
          <a:noFill/>
          <a:ln>
            <a:noFill/>
          </a:ln>
        </p:spPr>
      </p:pic>
      <p:sp>
        <p:nvSpPr>
          <p:cNvPr id="122" name="Google Shape;122;p1"/>
          <p:cNvSpPr/>
          <p:nvPr/>
        </p:nvSpPr>
        <p:spPr>
          <a:xfrm>
            <a:off x="146221" y="5224021"/>
            <a:ext cx="1080782" cy="373281"/>
          </a:xfrm>
          <a:prstGeom prst="roundRect">
            <a:avLst>
              <a:gd fmla="val 16667" name="adj"/>
            </a:avLst>
          </a:prstGeom>
          <a:solidFill>
            <a:srgbClr val="FFD966"/>
          </a:solidFill>
          <a:ln>
            <a:noFill/>
          </a:ln>
        </p:spPr>
        <p:txBody>
          <a:bodyPr anchorCtr="0" anchor="ctr" bIns="41475" lIns="82950" spcFirstLastPara="1" rIns="82950" wrap="square" tIns="41475">
            <a:noAutofit/>
          </a:bodyPr>
          <a:lstStyle/>
          <a:p>
            <a:pPr indent="0" lvl="0" marL="0" marR="0" rtl="0" algn="ctr">
              <a:spcBef>
                <a:spcPts val="0"/>
              </a:spcBef>
              <a:spcAft>
                <a:spcPts val="0"/>
              </a:spcAft>
              <a:buNone/>
            </a:pPr>
            <a:r>
              <a:t/>
            </a:r>
            <a:endParaRPr sz="1633">
              <a:solidFill>
                <a:schemeClr val="lt1"/>
              </a:solidFill>
              <a:latin typeface="Calibri"/>
              <a:ea typeface="Calibri"/>
              <a:cs typeface="Calibri"/>
              <a:sym typeface="Calibri"/>
            </a:endParaRPr>
          </a:p>
        </p:txBody>
      </p:sp>
      <p:sp>
        <p:nvSpPr>
          <p:cNvPr id="123" name="Google Shape;123;p1"/>
          <p:cNvSpPr/>
          <p:nvPr/>
        </p:nvSpPr>
        <p:spPr>
          <a:xfrm>
            <a:off x="236228" y="5233233"/>
            <a:ext cx="9907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chemeClr val="lt1"/>
                </a:solidFill>
                <a:latin typeface="Arial"/>
                <a:ea typeface="Arial"/>
                <a:cs typeface="Arial"/>
                <a:sym typeface="Arial"/>
              </a:rPr>
              <a:t>利用料金</a:t>
            </a:r>
            <a:endParaRPr b="1" sz="1400">
              <a:solidFill>
                <a:schemeClr val="lt1"/>
              </a:solidFill>
              <a:latin typeface="Arial"/>
              <a:ea typeface="Arial"/>
              <a:cs typeface="Arial"/>
              <a:sym typeface="Arial"/>
            </a:endParaRPr>
          </a:p>
        </p:txBody>
      </p:sp>
      <p:sp>
        <p:nvSpPr>
          <p:cNvPr id="124" name="Google Shape;124;p1"/>
          <p:cNvSpPr/>
          <p:nvPr/>
        </p:nvSpPr>
        <p:spPr>
          <a:xfrm>
            <a:off x="1302830" y="5181962"/>
            <a:ext cx="4360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rgbClr val="7F6000"/>
                </a:solidFill>
                <a:latin typeface="Arial"/>
                <a:ea typeface="Arial"/>
                <a:cs typeface="Arial"/>
                <a:sym typeface="Arial"/>
              </a:rPr>
              <a:t>●●社社員価格が設定されています</a:t>
            </a:r>
            <a:endParaRPr b="1" sz="2000">
              <a:solidFill>
                <a:srgbClr val="7F6000"/>
              </a:solidFill>
              <a:latin typeface="Arial"/>
              <a:ea typeface="Arial"/>
              <a:cs typeface="Arial"/>
              <a:sym typeface="Arial"/>
            </a:endParaRPr>
          </a:p>
        </p:txBody>
      </p:sp>
      <p:pic>
        <p:nvPicPr>
          <p:cNvPr id="125" name="Google Shape;125;p1"/>
          <p:cNvPicPr preferRelativeResize="0"/>
          <p:nvPr/>
        </p:nvPicPr>
        <p:blipFill rotWithShape="1">
          <a:blip r:embed="rId20">
            <a:alphaModFix/>
          </a:blip>
          <a:srcRect b="0" l="0" r="0" t="0"/>
          <a:stretch/>
        </p:blipFill>
        <p:spPr>
          <a:xfrm rot="10800000">
            <a:off x="2640428" y="3918734"/>
            <a:ext cx="649741" cy="260941"/>
          </a:xfrm>
          <a:prstGeom prst="rect">
            <a:avLst/>
          </a:prstGeom>
          <a:noFill/>
          <a:ln>
            <a:noFill/>
          </a:ln>
        </p:spPr>
      </p:pic>
      <p:pic>
        <p:nvPicPr>
          <p:cNvPr id="126" name="Google Shape;126;p1"/>
          <p:cNvPicPr preferRelativeResize="0"/>
          <p:nvPr/>
        </p:nvPicPr>
        <p:blipFill rotWithShape="1">
          <a:blip r:embed="rId21">
            <a:alphaModFix/>
          </a:blip>
          <a:srcRect b="0" l="0" r="0" t="0"/>
          <a:stretch/>
        </p:blipFill>
        <p:spPr>
          <a:xfrm>
            <a:off x="1743557" y="5782754"/>
            <a:ext cx="1428922" cy="222715"/>
          </a:xfrm>
          <a:prstGeom prst="rect">
            <a:avLst/>
          </a:prstGeom>
          <a:noFill/>
          <a:ln>
            <a:noFill/>
          </a:ln>
        </p:spPr>
      </p:pic>
      <p:pic>
        <p:nvPicPr>
          <p:cNvPr id="127" name="Google Shape;127;p1"/>
          <p:cNvPicPr preferRelativeResize="0"/>
          <p:nvPr/>
        </p:nvPicPr>
        <p:blipFill rotWithShape="1">
          <a:blip r:embed="rId22">
            <a:alphaModFix/>
          </a:blip>
          <a:srcRect b="0" l="0" r="0" t="0"/>
          <a:stretch/>
        </p:blipFill>
        <p:spPr>
          <a:xfrm>
            <a:off x="4471746" y="4086368"/>
            <a:ext cx="1120840" cy="416098"/>
          </a:xfrm>
          <a:prstGeom prst="rect">
            <a:avLst/>
          </a:prstGeom>
          <a:noFill/>
          <a:ln>
            <a:noFill/>
          </a:ln>
        </p:spPr>
      </p:pic>
      <p:sp>
        <p:nvSpPr>
          <p:cNvPr id="128" name="Google Shape;128;p1"/>
          <p:cNvSpPr/>
          <p:nvPr/>
        </p:nvSpPr>
        <p:spPr>
          <a:xfrm>
            <a:off x="147881" y="7564272"/>
            <a:ext cx="2518956" cy="411829"/>
          </a:xfrm>
          <a:prstGeom prst="roundRect">
            <a:avLst>
              <a:gd fmla="val 16667" name="adj"/>
            </a:avLst>
          </a:prstGeom>
          <a:solidFill>
            <a:srgbClr val="FFD966"/>
          </a:solidFill>
          <a:ln>
            <a:noFill/>
          </a:ln>
        </p:spPr>
        <p:txBody>
          <a:bodyPr anchorCtr="0" anchor="ctr" bIns="41475" lIns="82950" spcFirstLastPara="1" rIns="82950" wrap="square" tIns="41475">
            <a:noAutofit/>
          </a:bodyPr>
          <a:lstStyle/>
          <a:p>
            <a:pPr indent="0" lvl="0" marL="0" marR="0" rtl="0" algn="ctr">
              <a:spcBef>
                <a:spcPts val="0"/>
              </a:spcBef>
              <a:spcAft>
                <a:spcPts val="0"/>
              </a:spcAft>
              <a:buNone/>
            </a:pPr>
            <a:r>
              <a:t/>
            </a:r>
            <a:endParaRPr sz="1633">
              <a:solidFill>
                <a:schemeClr val="lt1"/>
              </a:solidFill>
              <a:latin typeface="Calibri"/>
              <a:ea typeface="Calibri"/>
              <a:cs typeface="Calibri"/>
              <a:sym typeface="Calibri"/>
            </a:endParaRPr>
          </a:p>
        </p:txBody>
      </p:sp>
      <p:sp>
        <p:nvSpPr>
          <p:cNvPr id="129" name="Google Shape;129;p1"/>
          <p:cNvSpPr/>
          <p:nvPr/>
        </p:nvSpPr>
        <p:spPr>
          <a:xfrm>
            <a:off x="245756" y="7586897"/>
            <a:ext cx="35098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chemeClr val="lt1"/>
                </a:solidFill>
                <a:latin typeface="Arial"/>
                <a:ea typeface="Arial"/>
                <a:cs typeface="Arial"/>
                <a:sym typeface="Arial"/>
              </a:rPr>
              <a:t>企業主導型保育のメリット</a:t>
            </a:r>
            <a:endParaRPr b="1" sz="1400">
              <a:solidFill>
                <a:schemeClr val="lt1"/>
              </a:solidFill>
              <a:latin typeface="Arial"/>
              <a:ea typeface="Arial"/>
              <a:cs typeface="Arial"/>
              <a:sym typeface="Arial"/>
            </a:endParaRPr>
          </a:p>
        </p:txBody>
      </p:sp>
      <p:pic>
        <p:nvPicPr>
          <p:cNvPr id="130" name="Google Shape;130;p1"/>
          <p:cNvPicPr preferRelativeResize="0"/>
          <p:nvPr/>
        </p:nvPicPr>
        <p:blipFill rotWithShape="1">
          <a:blip r:embed="rId23">
            <a:alphaModFix/>
          </a:blip>
          <a:srcRect b="0" l="0" r="0" t="0"/>
          <a:stretch/>
        </p:blipFill>
        <p:spPr>
          <a:xfrm>
            <a:off x="8808446" y="925516"/>
            <a:ext cx="299119" cy="280255"/>
          </a:xfrm>
          <a:prstGeom prst="rect">
            <a:avLst/>
          </a:prstGeom>
          <a:noFill/>
          <a:ln>
            <a:noFill/>
          </a:ln>
        </p:spPr>
      </p:pic>
      <p:pic>
        <p:nvPicPr>
          <p:cNvPr id="131" name="Google Shape;131;p1"/>
          <p:cNvPicPr preferRelativeResize="0"/>
          <p:nvPr/>
        </p:nvPicPr>
        <p:blipFill rotWithShape="1">
          <a:blip r:embed="rId24">
            <a:alphaModFix/>
          </a:blip>
          <a:srcRect b="0" l="0" r="0" t="0"/>
          <a:stretch/>
        </p:blipFill>
        <p:spPr>
          <a:xfrm>
            <a:off x="9189142" y="911826"/>
            <a:ext cx="1922825" cy="299696"/>
          </a:xfrm>
          <a:prstGeom prst="rect">
            <a:avLst/>
          </a:prstGeom>
          <a:noFill/>
          <a:ln>
            <a:noFill/>
          </a:ln>
        </p:spPr>
      </p:pic>
      <p:pic>
        <p:nvPicPr>
          <p:cNvPr id="132" name="Google Shape;132;p1"/>
          <p:cNvPicPr preferRelativeResize="0"/>
          <p:nvPr/>
        </p:nvPicPr>
        <p:blipFill rotWithShape="1">
          <a:blip r:embed="rId25">
            <a:alphaModFix/>
          </a:blip>
          <a:srcRect b="0" l="0" r="0" t="0"/>
          <a:stretch/>
        </p:blipFill>
        <p:spPr>
          <a:xfrm>
            <a:off x="11235111" y="943556"/>
            <a:ext cx="200825" cy="228276"/>
          </a:xfrm>
          <a:prstGeom prst="rect">
            <a:avLst/>
          </a:prstGeom>
          <a:noFill/>
          <a:ln>
            <a:noFill/>
          </a:ln>
        </p:spPr>
      </p:pic>
      <p:pic>
        <p:nvPicPr>
          <p:cNvPr id="133" name="Google Shape;133;p1"/>
          <p:cNvPicPr preferRelativeResize="0"/>
          <p:nvPr/>
        </p:nvPicPr>
        <p:blipFill rotWithShape="1">
          <a:blip r:embed="rId26">
            <a:alphaModFix/>
          </a:blip>
          <a:srcRect b="0" l="0" r="0" t="0"/>
          <a:stretch/>
        </p:blipFill>
        <p:spPr>
          <a:xfrm>
            <a:off x="7085995" y="1308116"/>
            <a:ext cx="153823" cy="118326"/>
          </a:xfrm>
          <a:prstGeom prst="rect">
            <a:avLst/>
          </a:prstGeom>
          <a:noFill/>
          <a:ln>
            <a:noFill/>
          </a:ln>
        </p:spPr>
      </p:pic>
      <p:pic>
        <p:nvPicPr>
          <p:cNvPr id="134" name="Google Shape;134;p1"/>
          <p:cNvPicPr preferRelativeResize="0"/>
          <p:nvPr/>
        </p:nvPicPr>
        <p:blipFill rotWithShape="1">
          <a:blip r:embed="rId27">
            <a:alphaModFix/>
          </a:blip>
          <a:srcRect b="0" l="0" r="0" t="0"/>
          <a:stretch/>
        </p:blipFill>
        <p:spPr>
          <a:xfrm>
            <a:off x="7089661" y="1724835"/>
            <a:ext cx="153823" cy="118326"/>
          </a:xfrm>
          <a:prstGeom prst="rect">
            <a:avLst/>
          </a:prstGeom>
          <a:noFill/>
          <a:ln>
            <a:noFill/>
          </a:ln>
        </p:spPr>
      </p:pic>
      <p:pic>
        <p:nvPicPr>
          <p:cNvPr id="135" name="Google Shape;135;p1"/>
          <p:cNvPicPr preferRelativeResize="0"/>
          <p:nvPr/>
        </p:nvPicPr>
        <p:blipFill rotWithShape="1">
          <a:blip r:embed="rId28">
            <a:alphaModFix/>
          </a:blip>
          <a:srcRect b="0" l="0" r="0" t="0"/>
          <a:stretch/>
        </p:blipFill>
        <p:spPr>
          <a:xfrm>
            <a:off x="9224501" y="4507984"/>
            <a:ext cx="1709888" cy="634775"/>
          </a:xfrm>
          <a:prstGeom prst="rect">
            <a:avLst/>
          </a:prstGeom>
          <a:noFill/>
          <a:ln>
            <a:noFill/>
          </a:ln>
        </p:spPr>
      </p:pic>
      <p:sp>
        <p:nvSpPr>
          <p:cNvPr id="136" name="Google Shape;136;p1"/>
          <p:cNvSpPr/>
          <p:nvPr/>
        </p:nvSpPr>
        <p:spPr>
          <a:xfrm>
            <a:off x="9458314" y="3791802"/>
            <a:ext cx="419162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rgbClr val="7F6000"/>
                </a:solidFill>
                <a:latin typeface="Arial"/>
                <a:ea typeface="Arial"/>
                <a:cs typeface="Arial"/>
                <a:sym typeface="Arial"/>
              </a:rPr>
              <a:t>[ｲﾝｽﾀｸﾞﾗﾑ] ＠futaba_hoikuen</a:t>
            </a:r>
            <a:endParaRPr sz="1200">
              <a:solidFill>
                <a:srgbClr val="7F6000"/>
              </a:solidFill>
              <a:latin typeface="Arial"/>
              <a:ea typeface="Arial"/>
              <a:cs typeface="Arial"/>
              <a:sym typeface="Arial"/>
            </a:endParaRPr>
          </a:p>
          <a:p>
            <a:pPr indent="0" lvl="0" marL="0" marR="0" rtl="0" algn="l">
              <a:spcBef>
                <a:spcPts val="0"/>
              </a:spcBef>
              <a:spcAft>
                <a:spcPts val="0"/>
              </a:spcAft>
              <a:buNone/>
            </a:pPr>
            <a:r>
              <a:rPr lang="ja-JP" sz="1200">
                <a:solidFill>
                  <a:srgbClr val="7F6000"/>
                </a:solidFill>
                <a:latin typeface="Arial"/>
                <a:ea typeface="Arial"/>
                <a:cs typeface="Arial"/>
                <a:sym typeface="Arial"/>
              </a:rPr>
              <a:t>[ﾎｰﾑﾍﾟｰｼ] https://futaba-hoiku.com/</a:t>
            </a:r>
            <a:endParaRPr sz="1134">
              <a:solidFill>
                <a:srgbClr val="7F6000"/>
              </a:solidFill>
              <a:latin typeface="Arial"/>
              <a:ea typeface="Arial"/>
              <a:cs typeface="Arial"/>
              <a:sym typeface="Arial"/>
            </a:endParaRPr>
          </a:p>
        </p:txBody>
      </p:sp>
      <p:pic>
        <p:nvPicPr>
          <p:cNvPr id="137" name="Google Shape;137;p1"/>
          <p:cNvPicPr preferRelativeResize="0"/>
          <p:nvPr/>
        </p:nvPicPr>
        <p:blipFill rotWithShape="1">
          <a:blip r:embed="rId29">
            <a:alphaModFix/>
          </a:blip>
          <a:srcRect b="0" l="0" r="0" t="0"/>
          <a:stretch/>
        </p:blipFill>
        <p:spPr>
          <a:xfrm>
            <a:off x="7089660" y="5105300"/>
            <a:ext cx="153823" cy="118326"/>
          </a:xfrm>
          <a:prstGeom prst="rect">
            <a:avLst/>
          </a:prstGeom>
          <a:noFill/>
          <a:ln>
            <a:noFill/>
          </a:ln>
        </p:spPr>
      </p:pic>
      <p:pic>
        <p:nvPicPr>
          <p:cNvPr id="138" name="Google Shape;138;p1"/>
          <p:cNvPicPr preferRelativeResize="0"/>
          <p:nvPr/>
        </p:nvPicPr>
        <p:blipFill rotWithShape="1">
          <a:blip r:embed="rId30">
            <a:alphaModFix/>
          </a:blip>
          <a:srcRect b="0" l="0" r="0" t="0"/>
          <a:stretch/>
        </p:blipFill>
        <p:spPr>
          <a:xfrm>
            <a:off x="7084359" y="5707394"/>
            <a:ext cx="153823" cy="118326"/>
          </a:xfrm>
          <a:prstGeom prst="rect">
            <a:avLst/>
          </a:prstGeom>
          <a:noFill/>
          <a:ln>
            <a:noFill/>
          </a:ln>
        </p:spPr>
      </p:pic>
      <p:sp>
        <p:nvSpPr>
          <p:cNvPr id="139" name="Google Shape;139;p1"/>
          <p:cNvSpPr txBox="1"/>
          <p:nvPr/>
        </p:nvSpPr>
        <p:spPr>
          <a:xfrm>
            <a:off x="6998069" y="147410"/>
            <a:ext cx="594717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2000">
                <a:solidFill>
                  <a:srgbClr val="7F6000"/>
                </a:solidFill>
                <a:latin typeface="Arial"/>
                <a:ea typeface="Arial"/>
                <a:cs typeface="Arial"/>
                <a:sym typeface="Arial"/>
              </a:rPr>
              <a:t>企業が契約している保育園ってどんなところ？</a:t>
            </a:r>
            <a:endParaRPr b="1" sz="2000">
              <a:solidFill>
                <a:srgbClr val="7F6000"/>
              </a:solidFill>
              <a:latin typeface="Arial"/>
              <a:ea typeface="Arial"/>
              <a:cs typeface="Arial"/>
              <a:sym typeface="Arial"/>
            </a:endParaRPr>
          </a:p>
          <a:p>
            <a:pPr indent="0" lvl="0" marL="0" marR="0" rtl="0" algn="ctr">
              <a:spcBef>
                <a:spcPts val="0"/>
              </a:spcBef>
              <a:spcAft>
                <a:spcPts val="0"/>
              </a:spcAft>
              <a:buNone/>
            </a:pPr>
            <a:r>
              <a:rPr b="1" lang="ja-JP" sz="2000">
                <a:solidFill>
                  <a:srgbClr val="7F6000"/>
                </a:solidFill>
                <a:latin typeface="Arial"/>
                <a:ea typeface="Arial"/>
                <a:cs typeface="Arial"/>
                <a:sym typeface="Arial"/>
              </a:rPr>
              <a:t>お問い合わせの上ご見学ください♪</a:t>
            </a:r>
            <a:endParaRPr b="1" sz="2000">
              <a:solidFill>
                <a:srgbClr val="7F6000"/>
              </a:solidFill>
              <a:latin typeface="Arial"/>
              <a:ea typeface="Arial"/>
              <a:cs typeface="Arial"/>
              <a:sym typeface="Arial"/>
            </a:endParaRPr>
          </a:p>
        </p:txBody>
      </p:sp>
      <p:sp>
        <p:nvSpPr>
          <p:cNvPr id="140" name="Google Shape;140;p1"/>
          <p:cNvSpPr/>
          <p:nvPr/>
        </p:nvSpPr>
        <p:spPr>
          <a:xfrm>
            <a:off x="6993740" y="9469458"/>
            <a:ext cx="3690545"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300">
                <a:solidFill>
                  <a:srgbClr val="7F6000"/>
                </a:solidFill>
                <a:latin typeface="Arial"/>
                <a:ea typeface="Arial"/>
                <a:cs typeface="Arial"/>
                <a:sym typeface="Arial"/>
              </a:rPr>
              <a:t>設置運営：株式会社 ＹＳ ｄｉａｇｒａｍ</a:t>
            </a:r>
            <a:endParaRPr b="1" sz="1300">
              <a:solidFill>
                <a:srgbClr val="7F6000"/>
              </a:solidFill>
              <a:latin typeface="Arial"/>
              <a:ea typeface="Arial"/>
              <a:cs typeface="Arial"/>
              <a:sym typeface="Arial"/>
            </a:endParaRPr>
          </a:p>
        </p:txBody>
      </p:sp>
      <p:pic>
        <p:nvPicPr>
          <p:cNvPr id="141" name="Google Shape;141;p1"/>
          <p:cNvPicPr preferRelativeResize="0"/>
          <p:nvPr/>
        </p:nvPicPr>
        <p:blipFill rotWithShape="1">
          <a:blip r:embed="rId31">
            <a:alphaModFix/>
          </a:blip>
          <a:srcRect b="0" l="0" r="0" t="0"/>
          <a:stretch/>
        </p:blipFill>
        <p:spPr>
          <a:xfrm>
            <a:off x="4387816" y="3008830"/>
            <a:ext cx="1239935" cy="784104"/>
          </a:xfrm>
          <a:prstGeom prst="rect">
            <a:avLst/>
          </a:prstGeom>
          <a:noFill/>
          <a:ln>
            <a:noFill/>
          </a:ln>
        </p:spPr>
      </p:pic>
      <p:pic>
        <p:nvPicPr>
          <p:cNvPr id="142" name="Google Shape;142;p1"/>
          <p:cNvPicPr preferRelativeResize="0"/>
          <p:nvPr/>
        </p:nvPicPr>
        <p:blipFill rotWithShape="1">
          <a:blip r:embed="rId32">
            <a:alphaModFix/>
          </a:blip>
          <a:srcRect b="0" l="0" r="0" t="0"/>
          <a:stretch/>
        </p:blipFill>
        <p:spPr>
          <a:xfrm>
            <a:off x="4490332" y="3424229"/>
            <a:ext cx="1035118" cy="161336"/>
          </a:xfrm>
          <a:prstGeom prst="rect">
            <a:avLst/>
          </a:prstGeom>
          <a:noFill/>
          <a:ln>
            <a:noFill/>
          </a:ln>
        </p:spPr>
      </p:pic>
      <p:pic>
        <p:nvPicPr>
          <p:cNvPr id="143" name="Google Shape;143;p1"/>
          <p:cNvPicPr preferRelativeResize="0"/>
          <p:nvPr/>
        </p:nvPicPr>
        <p:blipFill rotWithShape="1">
          <a:blip r:embed="rId33">
            <a:alphaModFix/>
          </a:blip>
          <a:srcRect b="0" l="0" r="0" t="0"/>
          <a:stretch/>
        </p:blipFill>
        <p:spPr>
          <a:xfrm rot="1379492">
            <a:off x="5935056" y="6016146"/>
            <a:ext cx="572315" cy="386043"/>
          </a:xfrm>
          <a:prstGeom prst="rect">
            <a:avLst/>
          </a:prstGeom>
          <a:noFill/>
          <a:ln>
            <a:noFill/>
          </a:ln>
        </p:spPr>
      </p:pic>
      <p:sp>
        <p:nvSpPr>
          <p:cNvPr id="144" name="Google Shape;144;p1"/>
          <p:cNvSpPr/>
          <p:nvPr/>
        </p:nvSpPr>
        <p:spPr>
          <a:xfrm>
            <a:off x="5466248" y="5504752"/>
            <a:ext cx="830689" cy="414956"/>
          </a:xfrm>
          <a:prstGeom prst="wedgeEllipseCallout">
            <a:avLst>
              <a:gd fmla="val 7542" name="adj1"/>
              <a:gd fmla="val 61033" name="adj2"/>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
          <p:cNvSpPr/>
          <p:nvPr/>
        </p:nvSpPr>
        <p:spPr>
          <a:xfrm>
            <a:off x="5534863" y="5509981"/>
            <a:ext cx="8561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00">
                <a:solidFill>
                  <a:srgbClr val="7F6000"/>
                </a:solidFill>
                <a:latin typeface="Arial"/>
                <a:ea typeface="Arial"/>
                <a:cs typeface="Arial"/>
                <a:sym typeface="Arial"/>
              </a:rPr>
              <a:t> 嬉しい</a:t>
            </a:r>
            <a:endParaRPr b="1" sz="900">
              <a:solidFill>
                <a:srgbClr val="7F6000"/>
              </a:solidFill>
              <a:latin typeface="Arial"/>
              <a:ea typeface="Arial"/>
              <a:cs typeface="Arial"/>
              <a:sym typeface="Arial"/>
            </a:endParaRPr>
          </a:p>
          <a:p>
            <a:pPr indent="0" lvl="0" marL="0" marR="0" rtl="0" algn="l">
              <a:spcBef>
                <a:spcPts val="0"/>
              </a:spcBef>
              <a:spcAft>
                <a:spcPts val="0"/>
              </a:spcAft>
              <a:buNone/>
            </a:pPr>
            <a:r>
              <a:rPr b="1" lang="ja-JP" sz="900">
                <a:solidFill>
                  <a:srgbClr val="7F6000"/>
                </a:solidFill>
                <a:latin typeface="Arial"/>
                <a:ea typeface="Arial"/>
                <a:cs typeface="Arial"/>
                <a:sym typeface="Arial"/>
              </a:rPr>
              <a:t>社員価格♪</a:t>
            </a:r>
            <a:endParaRPr b="1" sz="900">
              <a:solidFill>
                <a:srgbClr val="7F6000"/>
              </a:solidFill>
              <a:latin typeface="Arial"/>
              <a:ea typeface="Arial"/>
              <a:cs typeface="Arial"/>
              <a:sym typeface="Arial"/>
            </a:endParaRPr>
          </a:p>
        </p:txBody>
      </p:sp>
      <p:sp>
        <p:nvSpPr>
          <p:cNvPr id="146" name="Google Shape;146;p1"/>
          <p:cNvSpPr/>
          <p:nvPr/>
        </p:nvSpPr>
        <p:spPr>
          <a:xfrm>
            <a:off x="3808724" y="860777"/>
            <a:ext cx="183744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rgbClr val="7F6000"/>
                </a:solidFill>
                <a:latin typeface="Arial"/>
                <a:ea typeface="Arial"/>
                <a:cs typeface="Arial"/>
                <a:sym typeface="Arial"/>
              </a:rPr>
              <a:t>内閣府所管　企業主導型保育園</a:t>
            </a:r>
            <a:endParaRPr b="1" sz="800">
              <a:solidFill>
                <a:srgbClr val="7F6000"/>
              </a:solidFill>
              <a:latin typeface="Arial"/>
              <a:ea typeface="Arial"/>
              <a:cs typeface="Arial"/>
              <a:sym typeface="Arial"/>
            </a:endParaRPr>
          </a:p>
        </p:txBody>
      </p:sp>
      <p:pic>
        <p:nvPicPr>
          <p:cNvPr id="147" name="Google Shape;147;p1"/>
          <p:cNvPicPr preferRelativeResize="0"/>
          <p:nvPr/>
        </p:nvPicPr>
        <p:blipFill rotWithShape="1">
          <a:blip r:embed="rId34">
            <a:alphaModFix/>
          </a:blip>
          <a:srcRect b="0" l="0" r="0" t="0"/>
          <a:stretch/>
        </p:blipFill>
        <p:spPr>
          <a:xfrm>
            <a:off x="12491526" y="3756341"/>
            <a:ext cx="453173" cy="454693"/>
          </a:xfrm>
          <a:prstGeom prst="rect">
            <a:avLst/>
          </a:prstGeom>
          <a:noFill/>
          <a:ln>
            <a:noFill/>
          </a:ln>
        </p:spPr>
      </p:pic>
      <p:pic>
        <p:nvPicPr>
          <p:cNvPr id="148" name="Google Shape;148;p1"/>
          <p:cNvPicPr preferRelativeResize="0"/>
          <p:nvPr/>
        </p:nvPicPr>
        <p:blipFill rotWithShape="1">
          <a:blip r:embed="rId35">
            <a:alphaModFix/>
          </a:blip>
          <a:srcRect b="0" l="0" r="0" t="0"/>
          <a:stretch/>
        </p:blipFill>
        <p:spPr>
          <a:xfrm>
            <a:off x="67598" y="6066206"/>
            <a:ext cx="5835787" cy="1085314"/>
          </a:xfrm>
          <a:prstGeom prst="rect">
            <a:avLst/>
          </a:prstGeom>
          <a:noFill/>
          <a:ln>
            <a:noFill/>
          </a:ln>
        </p:spPr>
      </p:pic>
      <p:sp>
        <p:nvSpPr>
          <p:cNvPr id="149" name="Google Shape;149;p1"/>
          <p:cNvSpPr/>
          <p:nvPr/>
        </p:nvSpPr>
        <p:spPr>
          <a:xfrm>
            <a:off x="6972297" y="6660204"/>
            <a:ext cx="6032798" cy="987216"/>
          </a:xfrm>
          <a:prstGeom prst="roundRect">
            <a:avLst>
              <a:gd fmla="val 16667" name="adj"/>
            </a:avLst>
          </a:prstGeom>
          <a:solidFill>
            <a:srgbClr val="66FF99"/>
          </a:solidFill>
          <a:ln>
            <a:noFill/>
          </a:ln>
        </p:spPr>
        <p:txBody>
          <a:bodyPr anchorCtr="0" anchor="ctr" bIns="41475" lIns="82950" spcFirstLastPara="1" rIns="82950" wrap="square" tIns="41475">
            <a:noAutofit/>
          </a:bodyPr>
          <a:lstStyle/>
          <a:p>
            <a:pPr indent="0" lvl="0" marL="0" marR="0" rtl="0" algn="ctr">
              <a:spcBef>
                <a:spcPts val="0"/>
              </a:spcBef>
              <a:spcAft>
                <a:spcPts val="0"/>
              </a:spcAft>
              <a:buNone/>
            </a:pPr>
            <a:r>
              <a:t/>
            </a:r>
            <a:endParaRPr sz="1633">
              <a:solidFill>
                <a:schemeClr val="lt1"/>
              </a:solidFill>
              <a:latin typeface="Calibri"/>
              <a:ea typeface="Calibri"/>
              <a:cs typeface="Calibri"/>
              <a:sym typeface="Calibri"/>
            </a:endParaRPr>
          </a:p>
        </p:txBody>
      </p:sp>
      <p:sp>
        <p:nvSpPr>
          <p:cNvPr id="150" name="Google Shape;150;p1"/>
          <p:cNvSpPr/>
          <p:nvPr/>
        </p:nvSpPr>
        <p:spPr>
          <a:xfrm>
            <a:off x="6974059" y="6629930"/>
            <a:ext cx="601692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200">
                <a:solidFill>
                  <a:schemeClr val="lt1"/>
                </a:solidFill>
                <a:latin typeface="Arial"/>
                <a:ea typeface="Arial"/>
                <a:cs typeface="Arial"/>
                <a:sym typeface="Arial"/>
              </a:rPr>
              <a:t>★対象児童年齢：生後６か月～小学６年生★</a:t>
            </a:r>
            <a:endParaRPr b="1" sz="1200">
              <a:solidFill>
                <a:schemeClr val="lt1"/>
              </a:solidFill>
              <a:latin typeface="Arial"/>
              <a:ea typeface="Arial"/>
              <a:cs typeface="Arial"/>
              <a:sym typeface="Arial"/>
            </a:endParaRPr>
          </a:p>
          <a:p>
            <a:pPr indent="0" lvl="0" marL="0" marR="0" rtl="0" algn="l">
              <a:spcBef>
                <a:spcPts val="0"/>
              </a:spcBef>
              <a:spcAft>
                <a:spcPts val="0"/>
              </a:spcAft>
              <a:buNone/>
            </a:pPr>
            <a:r>
              <a:rPr b="1" lang="ja-JP" sz="1200">
                <a:solidFill>
                  <a:schemeClr val="lt1"/>
                </a:solidFill>
                <a:latin typeface="Arial"/>
                <a:ea typeface="Arial"/>
                <a:cs typeface="Arial"/>
                <a:sym typeface="Arial"/>
              </a:rPr>
              <a:t>病後児（病気の回復期）のお子様をご家庭で看護・保育ができないときにお預かりできます。ご利用には事前の登録が必要になります。他の施設をご利用の方も登録できます！現在、荒井地域で100名以上のお子様の登録をいただいでおります！</a:t>
            </a:r>
            <a:endParaRPr/>
          </a:p>
          <a:p>
            <a:pPr indent="0" lvl="0" marL="0" marR="0" rtl="0" algn="l">
              <a:spcBef>
                <a:spcPts val="0"/>
              </a:spcBef>
              <a:spcAft>
                <a:spcPts val="0"/>
              </a:spcAft>
              <a:buNone/>
            </a:pPr>
            <a:r>
              <a:rPr b="1" lang="ja-JP" sz="1200">
                <a:solidFill>
                  <a:schemeClr val="lt1"/>
                </a:solidFill>
                <a:latin typeface="Arial"/>
                <a:ea typeface="Arial"/>
                <a:cs typeface="Arial"/>
                <a:sym typeface="Arial"/>
              </a:rPr>
              <a:t>病後児保育を通して共働き世帯やひとり親世帯の支援を行っております。</a:t>
            </a:r>
            <a:endParaRPr/>
          </a:p>
        </p:txBody>
      </p:sp>
      <p:sp>
        <p:nvSpPr>
          <p:cNvPr id="151" name="Google Shape;151;p1"/>
          <p:cNvSpPr txBox="1"/>
          <p:nvPr/>
        </p:nvSpPr>
        <p:spPr>
          <a:xfrm>
            <a:off x="7095911" y="6381378"/>
            <a:ext cx="310942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200">
                <a:solidFill>
                  <a:srgbClr val="0070C0"/>
                </a:solidFill>
                <a:latin typeface="Arial"/>
                <a:ea typeface="Arial"/>
                <a:cs typeface="Arial"/>
                <a:sym typeface="Arial"/>
              </a:rPr>
              <a:t>病後児保育室ご利用の登録を受付中です</a:t>
            </a:r>
            <a:endParaRPr/>
          </a:p>
        </p:txBody>
      </p:sp>
      <p:pic>
        <p:nvPicPr>
          <p:cNvPr id="152" name="Google Shape;152;p1"/>
          <p:cNvPicPr preferRelativeResize="0"/>
          <p:nvPr/>
        </p:nvPicPr>
        <p:blipFill rotWithShape="1">
          <a:blip r:embed="rId36">
            <a:alphaModFix/>
          </a:blip>
          <a:srcRect b="0" l="0" r="0" t="0"/>
          <a:stretch/>
        </p:blipFill>
        <p:spPr>
          <a:xfrm>
            <a:off x="7084359" y="6483806"/>
            <a:ext cx="153823" cy="118326"/>
          </a:xfrm>
          <a:prstGeom prst="rect">
            <a:avLst/>
          </a:prstGeom>
          <a:noFill/>
          <a:ln>
            <a:noFill/>
          </a:ln>
        </p:spPr>
      </p:pic>
      <p:pic>
        <p:nvPicPr>
          <p:cNvPr id="153" name="Google Shape;153;p1"/>
          <p:cNvPicPr preferRelativeResize="0"/>
          <p:nvPr/>
        </p:nvPicPr>
        <p:blipFill rotWithShape="1">
          <a:blip r:embed="rId37">
            <a:alphaModFix/>
          </a:blip>
          <a:srcRect b="0" l="0" r="0" t="0"/>
          <a:stretch/>
        </p:blipFill>
        <p:spPr>
          <a:xfrm>
            <a:off x="11661834" y="2451181"/>
            <a:ext cx="1068060" cy="806083"/>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54" name="Google Shape;154;p1"/>
          <p:cNvPicPr preferRelativeResize="0"/>
          <p:nvPr/>
        </p:nvPicPr>
        <p:blipFill rotWithShape="1">
          <a:blip r:embed="rId38">
            <a:alphaModFix/>
          </a:blip>
          <a:srcRect b="24841" l="21857" r="58248" t="41787"/>
          <a:stretch/>
        </p:blipFill>
        <p:spPr>
          <a:xfrm>
            <a:off x="8747485" y="2324599"/>
            <a:ext cx="1156521" cy="1040666"/>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55" name="Google Shape;155;p1"/>
          <p:cNvPicPr preferRelativeResize="0"/>
          <p:nvPr/>
        </p:nvPicPr>
        <p:blipFill rotWithShape="1">
          <a:blip r:embed="rId39">
            <a:alphaModFix/>
          </a:blip>
          <a:srcRect b="18809" l="53263" r="21168" t="44839"/>
          <a:stretch/>
        </p:blipFill>
        <p:spPr>
          <a:xfrm>
            <a:off x="10157647" y="2403252"/>
            <a:ext cx="1225318" cy="934524"/>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56" name="Google Shape;156;p1"/>
          <p:cNvPicPr preferRelativeResize="0"/>
          <p:nvPr/>
        </p:nvPicPr>
        <p:blipFill rotWithShape="1">
          <a:blip r:embed="rId40">
            <a:alphaModFix/>
          </a:blip>
          <a:srcRect b="31080" l="19550" r="54938" t="37742"/>
          <a:stretch/>
        </p:blipFill>
        <p:spPr>
          <a:xfrm>
            <a:off x="7289925" y="2433210"/>
            <a:ext cx="1177439" cy="771903"/>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57" name="Google Shape;157;p1"/>
          <p:cNvPicPr preferRelativeResize="0"/>
          <p:nvPr/>
        </p:nvPicPr>
        <p:blipFill rotWithShape="1">
          <a:blip r:embed="rId41">
            <a:alphaModFix/>
          </a:blip>
          <a:srcRect b="0" l="0" r="0" t="0"/>
          <a:stretch/>
        </p:blipFill>
        <p:spPr>
          <a:xfrm rot="500329">
            <a:off x="5679016" y="8571348"/>
            <a:ext cx="543525" cy="856395"/>
          </a:xfrm>
          <a:prstGeom prst="rect">
            <a:avLst/>
          </a:prstGeom>
          <a:noFill/>
          <a:ln>
            <a:noFill/>
          </a:ln>
        </p:spPr>
      </p:pic>
      <p:sp>
        <p:nvSpPr>
          <p:cNvPr id="158" name="Google Shape;158;p1"/>
          <p:cNvSpPr/>
          <p:nvPr/>
        </p:nvSpPr>
        <p:spPr>
          <a:xfrm>
            <a:off x="4974021" y="8148209"/>
            <a:ext cx="830689" cy="414956"/>
          </a:xfrm>
          <a:prstGeom prst="wedgeEllipseCallout">
            <a:avLst>
              <a:gd fmla="val 32310" name="adj1"/>
              <a:gd fmla="val 57360" name="adj2"/>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
          <p:cNvSpPr/>
          <p:nvPr/>
        </p:nvSpPr>
        <p:spPr>
          <a:xfrm>
            <a:off x="5042636" y="8153438"/>
            <a:ext cx="8561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00">
                <a:solidFill>
                  <a:srgbClr val="7F6000"/>
                </a:solidFill>
                <a:latin typeface="Arial"/>
                <a:ea typeface="Arial"/>
                <a:cs typeface="Arial"/>
                <a:sym typeface="Arial"/>
              </a:rPr>
              <a:t> メリット</a:t>
            </a:r>
            <a:endParaRPr b="1" sz="900">
              <a:solidFill>
                <a:srgbClr val="7F6000"/>
              </a:solidFill>
              <a:latin typeface="Arial"/>
              <a:ea typeface="Arial"/>
              <a:cs typeface="Arial"/>
              <a:sym typeface="Arial"/>
            </a:endParaRPr>
          </a:p>
          <a:p>
            <a:pPr indent="0" lvl="0" marL="0" marR="0" rtl="0" algn="l">
              <a:spcBef>
                <a:spcPts val="0"/>
              </a:spcBef>
              <a:spcAft>
                <a:spcPts val="0"/>
              </a:spcAft>
              <a:buNone/>
            </a:pPr>
            <a:r>
              <a:rPr b="1" lang="ja-JP" sz="900">
                <a:solidFill>
                  <a:srgbClr val="7F6000"/>
                </a:solidFill>
                <a:latin typeface="Arial"/>
                <a:ea typeface="Arial"/>
                <a:cs typeface="Arial"/>
                <a:sym typeface="Arial"/>
              </a:rPr>
              <a:t>いっぱい♪</a:t>
            </a:r>
            <a:endParaRPr b="1" sz="900">
              <a:solidFill>
                <a:srgbClr val="7F6000"/>
              </a:solidFill>
              <a:latin typeface="Arial"/>
              <a:ea typeface="Arial"/>
              <a:cs typeface="Arial"/>
              <a:sym typeface="Arial"/>
            </a:endParaRPr>
          </a:p>
        </p:txBody>
      </p:sp>
      <p:sp>
        <p:nvSpPr>
          <p:cNvPr id="160" name="Google Shape;160;p1"/>
          <p:cNvSpPr/>
          <p:nvPr/>
        </p:nvSpPr>
        <p:spPr>
          <a:xfrm>
            <a:off x="11515235" y="6266527"/>
            <a:ext cx="1528034" cy="528585"/>
          </a:xfrm>
          <a:prstGeom prst="wedgeEllipseCallout">
            <a:avLst>
              <a:gd fmla="val -38323" name="adj1"/>
              <a:gd fmla="val 59196" name="adj2"/>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
          <p:cNvSpPr/>
          <p:nvPr/>
        </p:nvSpPr>
        <p:spPr>
          <a:xfrm>
            <a:off x="11537788" y="6364808"/>
            <a:ext cx="15958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00">
                <a:solidFill>
                  <a:srgbClr val="7F6000"/>
                </a:solidFill>
                <a:latin typeface="Arial"/>
                <a:ea typeface="Arial"/>
                <a:cs typeface="Arial"/>
                <a:sym typeface="Arial"/>
              </a:rPr>
              <a:t>利用料金2000円のところ</a:t>
            </a:r>
            <a:endParaRPr b="1" sz="900">
              <a:solidFill>
                <a:srgbClr val="7F6000"/>
              </a:solidFill>
              <a:latin typeface="Arial"/>
              <a:ea typeface="Arial"/>
              <a:cs typeface="Arial"/>
              <a:sym typeface="Arial"/>
            </a:endParaRPr>
          </a:p>
          <a:p>
            <a:pPr indent="0" lvl="0" marL="0" marR="0" rtl="0" algn="l">
              <a:spcBef>
                <a:spcPts val="0"/>
              </a:spcBef>
              <a:spcAft>
                <a:spcPts val="0"/>
              </a:spcAft>
              <a:buNone/>
            </a:pPr>
            <a:r>
              <a:rPr b="1" lang="ja-JP" sz="900">
                <a:solidFill>
                  <a:srgbClr val="7F6000"/>
                </a:solidFill>
                <a:latin typeface="Arial"/>
                <a:ea typeface="Arial"/>
                <a:cs typeface="Arial"/>
                <a:sym typeface="Arial"/>
              </a:rPr>
              <a:t>　社員価格1000円♪</a:t>
            </a:r>
            <a:endParaRPr b="1" sz="900">
              <a:solidFill>
                <a:srgbClr val="7F6000"/>
              </a:solidFill>
              <a:latin typeface="Arial"/>
              <a:ea typeface="Arial"/>
              <a:cs typeface="Arial"/>
              <a:sym typeface="Arial"/>
            </a:endParaRPr>
          </a:p>
        </p:txBody>
      </p:sp>
      <p:pic>
        <p:nvPicPr>
          <p:cNvPr id="162" name="Google Shape;162;p1"/>
          <p:cNvPicPr preferRelativeResize="0"/>
          <p:nvPr/>
        </p:nvPicPr>
        <p:blipFill rotWithShape="1">
          <a:blip r:embed="rId42">
            <a:alphaModFix/>
          </a:blip>
          <a:srcRect b="0" l="0" r="0" t="0"/>
          <a:stretch/>
        </p:blipFill>
        <p:spPr>
          <a:xfrm>
            <a:off x="11729395" y="1468012"/>
            <a:ext cx="349138" cy="443529"/>
          </a:xfrm>
          <a:prstGeom prst="rect">
            <a:avLst/>
          </a:prstGeom>
          <a:noFill/>
          <a:ln>
            <a:noFill/>
          </a:ln>
        </p:spPr>
      </p:pic>
      <p:pic>
        <p:nvPicPr>
          <p:cNvPr id="163" name="Google Shape;163;p1"/>
          <p:cNvPicPr preferRelativeResize="0"/>
          <p:nvPr/>
        </p:nvPicPr>
        <p:blipFill rotWithShape="1">
          <a:blip r:embed="rId43">
            <a:alphaModFix/>
          </a:blip>
          <a:srcRect b="0" l="0" r="0" t="0"/>
          <a:stretch/>
        </p:blipFill>
        <p:spPr>
          <a:xfrm>
            <a:off x="11191640" y="4859555"/>
            <a:ext cx="488591" cy="446546"/>
          </a:xfrm>
          <a:prstGeom prst="rect">
            <a:avLst/>
          </a:prstGeom>
          <a:noFill/>
          <a:ln>
            <a:noFill/>
          </a:ln>
        </p:spPr>
      </p:pic>
      <p:sp>
        <p:nvSpPr>
          <p:cNvPr id="164" name="Google Shape;164;p1"/>
          <p:cNvSpPr/>
          <p:nvPr/>
        </p:nvSpPr>
        <p:spPr>
          <a:xfrm>
            <a:off x="11669635" y="4544594"/>
            <a:ext cx="1163638" cy="510436"/>
          </a:xfrm>
          <a:prstGeom prst="wedgeEllipseCallout">
            <a:avLst>
              <a:gd fmla="val -43562" name="adj1"/>
              <a:gd fmla="val 42775" name="adj2"/>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
          <p:cNvSpPr/>
          <p:nvPr/>
        </p:nvSpPr>
        <p:spPr>
          <a:xfrm>
            <a:off x="11729395" y="4582689"/>
            <a:ext cx="1215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00">
                <a:solidFill>
                  <a:srgbClr val="7F6000"/>
                </a:solidFill>
                <a:latin typeface="Arial"/>
                <a:ea typeface="Arial"/>
                <a:cs typeface="Arial"/>
                <a:sym typeface="Arial"/>
              </a:rPr>
              <a:t>　 三浦まで</a:t>
            </a:r>
            <a:endParaRPr b="1" sz="900">
              <a:solidFill>
                <a:srgbClr val="7F6000"/>
              </a:solidFill>
              <a:latin typeface="Arial"/>
              <a:ea typeface="Arial"/>
              <a:cs typeface="Arial"/>
              <a:sym typeface="Arial"/>
            </a:endParaRPr>
          </a:p>
          <a:p>
            <a:pPr indent="0" lvl="0" marL="0" marR="0" rtl="0" algn="l">
              <a:spcBef>
                <a:spcPts val="0"/>
              </a:spcBef>
              <a:spcAft>
                <a:spcPts val="0"/>
              </a:spcAft>
              <a:buNone/>
            </a:pPr>
            <a:r>
              <a:rPr b="1" lang="ja-JP" sz="900">
                <a:solidFill>
                  <a:srgbClr val="7F6000"/>
                </a:solidFill>
                <a:latin typeface="Arial"/>
                <a:ea typeface="Arial"/>
                <a:cs typeface="Arial"/>
                <a:sym typeface="Arial"/>
              </a:rPr>
              <a:t>お電話ください♪</a:t>
            </a:r>
            <a:endParaRPr b="1" sz="900">
              <a:solidFill>
                <a:srgbClr val="7F6000"/>
              </a:solidFill>
              <a:latin typeface="Arial"/>
              <a:ea typeface="Arial"/>
              <a:cs typeface="Arial"/>
              <a:sym typeface="Arial"/>
            </a:endParaRPr>
          </a:p>
        </p:txBody>
      </p:sp>
      <p:sp>
        <p:nvSpPr>
          <p:cNvPr id="166" name="Google Shape;166;p1"/>
          <p:cNvSpPr/>
          <p:nvPr/>
        </p:nvSpPr>
        <p:spPr>
          <a:xfrm>
            <a:off x="11858544" y="970916"/>
            <a:ext cx="1163638" cy="510436"/>
          </a:xfrm>
          <a:prstGeom prst="wedgeEllipseCallout">
            <a:avLst>
              <a:gd fmla="val -36359" name="adj1"/>
              <a:gd fmla="val 53225" name="adj2"/>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
          <p:cNvSpPr/>
          <p:nvPr/>
        </p:nvSpPr>
        <p:spPr>
          <a:xfrm>
            <a:off x="11918304" y="1009011"/>
            <a:ext cx="1215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00">
                <a:solidFill>
                  <a:srgbClr val="7F6000"/>
                </a:solidFill>
                <a:latin typeface="Arial"/>
                <a:ea typeface="Arial"/>
                <a:cs typeface="Arial"/>
                <a:sym typeface="Arial"/>
              </a:rPr>
              <a:t>　 加藤まで</a:t>
            </a:r>
            <a:endParaRPr b="1" sz="900">
              <a:solidFill>
                <a:srgbClr val="7F6000"/>
              </a:solidFill>
              <a:latin typeface="Arial"/>
              <a:ea typeface="Arial"/>
              <a:cs typeface="Arial"/>
              <a:sym typeface="Arial"/>
            </a:endParaRPr>
          </a:p>
          <a:p>
            <a:pPr indent="0" lvl="0" marL="0" marR="0" rtl="0" algn="l">
              <a:spcBef>
                <a:spcPts val="0"/>
              </a:spcBef>
              <a:spcAft>
                <a:spcPts val="0"/>
              </a:spcAft>
              <a:buNone/>
            </a:pPr>
            <a:r>
              <a:rPr b="1" lang="ja-JP" sz="900">
                <a:solidFill>
                  <a:srgbClr val="7F6000"/>
                </a:solidFill>
                <a:latin typeface="Arial"/>
                <a:ea typeface="Arial"/>
                <a:cs typeface="Arial"/>
                <a:sym typeface="Arial"/>
              </a:rPr>
              <a:t>お電話ください♪</a:t>
            </a:r>
            <a:endParaRPr b="1" sz="900">
              <a:solidFill>
                <a:srgbClr val="7F6000"/>
              </a:solidFill>
              <a:latin typeface="Arial"/>
              <a:ea typeface="Arial"/>
              <a:cs typeface="Arial"/>
              <a:sym typeface="Arial"/>
            </a:endParaRPr>
          </a:p>
        </p:txBody>
      </p:sp>
      <p:pic>
        <p:nvPicPr>
          <p:cNvPr id="168" name="Google Shape;168;p1"/>
          <p:cNvPicPr preferRelativeResize="0"/>
          <p:nvPr/>
        </p:nvPicPr>
        <p:blipFill rotWithShape="1">
          <a:blip r:embed="rId44">
            <a:alphaModFix/>
          </a:blip>
          <a:srcRect b="0" l="0" r="0" t="0"/>
          <a:stretch/>
        </p:blipFill>
        <p:spPr>
          <a:xfrm>
            <a:off x="599788" y="3539559"/>
            <a:ext cx="872725" cy="1196183"/>
          </a:xfrm>
          <a:prstGeom prst="rect">
            <a:avLst/>
          </a:prstGeom>
          <a:noFill/>
          <a:ln>
            <a:noFill/>
          </a:ln>
        </p:spPr>
      </p:pic>
      <p:pic>
        <p:nvPicPr>
          <p:cNvPr id="169" name="Google Shape;169;p1"/>
          <p:cNvPicPr preferRelativeResize="0"/>
          <p:nvPr/>
        </p:nvPicPr>
        <p:blipFill rotWithShape="1">
          <a:blip r:embed="rId45">
            <a:alphaModFix/>
          </a:blip>
          <a:srcRect b="0" l="0" r="0" t="0"/>
          <a:stretch/>
        </p:blipFill>
        <p:spPr>
          <a:xfrm>
            <a:off x="1324058" y="3833300"/>
            <a:ext cx="121272" cy="32970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ガイド入りテンプレートサンプル20130531三木さん">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2016-07-28T23:38:13Z</dcterms:created>
</cp:coreProperties>
</file>