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6" r:id="rId1"/>
  </p:sldMasterIdLst>
  <p:notesMasterIdLst>
    <p:notesMasterId r:id="rId3"/>
  </p:notesMasterIdLst>
  <p:handoutMasterIdLst>
    <p:handoutMasterId r:id="rId4"/>
  </p:handoutMasterIdLst>
  <p:sldIdLst>
    <p:sldId id="262" r:id="rId2"/>
  </p:sldIdLst>
  <p:sldSz cx="13208000" cy="9906000"/>
  <p:notesSz cx="6735763" cy="9866313"/>
  <p:defaultTextStyle>
    <a:defPPr>
      <a:defRPr lang="ja-JP"/>
    </a:defPPr>
    <a:lvl1pPr marL="0" algn="l" defTabSz="914123" rtl="0" eaLnBrk="1" latinLnBrk="0" hangingPunct="1">
      <a:defRPr kumimoji="1" sz="1800" kern="1200">
        <a:solidFill>
          <a:schemeClr val="tx1"/>
        </a:solidFill>
        <a:latin typeface="+mn-lt"/>
        <a:ea typeface="+mn-ea"/>
        <a:cs typeface="+mn-cs"/>
      </a:defRPr>
    </a:lvl1pPr>
    <a:lvl2pPr marL="457062" algn="l" defTabSz="914123" rtl="0" eaLnBrk="1" latinLnBrk="0" hangingPunct="1">
      <a:defRPr kumimoji="1" sz="1800" kern="1200">
        <a:solidFill>
          <a:schemeClr val="tx1"/>
        </a:solidFill>
        <a:latin typeface="+mn-lt"/>
        <a:ea typeface="+mn-ea"/>
        <a:cs typeface="+mn-cs"/>
      </a:defRPr>
    </a:lvl2pPr>
    <a:lvl3pPr marL="914123" algn="l" defTabSz="914123" rtl="0" eaLnBrk="1" latinLnBrk="0" hangingPunct="1">
      <a:defRPr kumimoji="1" sz="1800" kern="1200">
        <a:solidFill>
          <a:schemeClr val="tx1"/>
        </a:solidFill>
        <a:latin typeface="+mn-lt"/>
        <a:ea typeface="+mn-ea"/>
        <a:cs typeface="+mn-cs"/>
      </a:defRPr>
    </a:lvl3pPr>
    <a:lvl4pPr marL="1371185" algn="l" defTabSz="914123" rtl="0" eaLnBrk="1" latinLnBrk="0" hangingPunct="1">
      <a:defRPr kumimoji="1" sz="1800" kern="1200">
        <a:solidFill>
          <a:schemeClr val="tx1"/>
        </a:solidFill>
        <a:latin typeface="+mn-lt"/>
        <a:ea typeface="+mn-ea"/>
        <a:cs typeface="+mn-cs"/>
      </a:defRPr>
    </a:lvl4pPr>
    <a:lvl5pPr marL="1828248" algn="l" defTabSz="914123" rtl="0" eaLnBrk="1" latinLnBrk="0" hangingPunct="1">
      <a:defRPr kumimoji="1" sz="1800" kern="1200">
        <a:solidFill>
          <a:schemeClr val="tx1"/>
        </a:solidFill>
        <a:latin typeface="+mn-lt"/>
        <a:ea typeface="+mn-ea"/>
        <a:cs typeface="+mn-cs"/>
      </a:defRPr>
    </a:lvl5pPr>
    <a:lvl6pPr marL="2285308" algn="l" defTabSz="914123" rtl="0" eaLnBrk="1" latinLnBrk="0" hangingPunct="1">
      <a:defRPr kumimoji="1" sz="1800" kern="1200">
        <a:solidFill>
          <a:schemeClr val="tx1"/>
        </a:solidFill>
        <a:latin typeface="+mn-lt"/>
        <a:ea typeface="+mn-ea"/>
        <a:cs typeface="+mn-cs"/>
      </a:defRPr>
    </a:lvl6pPr>
    <a:lvl7pPr marL="2742371" algn="l" defTabSz="914123" rtl="0" eaLnBrk="1" latinLnBrk="0" hangingPunct="1">
      <a:defRPr kumimoji="1" sz="1800" kern="1200">
        <a:solidFill>
          <a:schemeClr val="tx1"/>
        </a:solidFill>
        <a:latin typeface="+mn-lt"/>
        <a:ea typeface="+mn-ea"/>
        <a:cs typeface="+mn-cs"/>
      </a:defRPr>
    </a:lvl7pPr>
    <a:lvl8pPr marL="3199433" algn="l" defTabSz="914123" rtl="0" eaLnBrk="1" latinLnBrk="0" hangingPunct="1">
      <a:defRPr kumimoji="1" sz="1800" kern="1200">
        <a:solidFill>
          <a:schemeClr val="tx1"/>
        </a:solidFill>
        <a:latin typeface="+mn-lt"/>
        <a:ea typeface="+mn-ea"/>
        <a:cs typeface="+mn-cs"/>
      </a:defRPr>
    </a:lvl8pPr>
    <a:lvl9pPr marL="3656493" algn="l" defTabSz="914123"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20" userDrawn="1">
          <p15:clr>
            <a:srgbClr val="A4A3A4"/>
          </p15:clr>
        </p15:guide>
        <p15:guide id="2" pos="4162"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99"/>
    <a:srgbClr val="D9FFE6"/>
    <a:srgbClr val="FCEAEB"/>
    <a:srgbClr val="F9D3D5"/>
    <a:srgbClr val="EC6D74"/>
    <a:srgbClr val="F08300"/>
    <a:srgbClr val="FFCCFF"/>
    <a:srgbClr val="FFCCCC"/>
    <a:srgbClr val="26B7BC"/>
    <a:srgbClr val="FFF2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4963" autoAdjust="0"/>
    <p:restoredTop sz="95244" autoAdjust="0"/>
  </p:normalViewPr>
  <p:slideViewPr>
    <p:cSldViewPr snapToGrid="0">
      <p:cViewPr>
        <p:scale>
          <a:sx n="100" d="100"/>
          <a:sy n="100" d="100"/>
        </p:scale>
        <p:origin x="158" y="58"/>
      </p:cViewPr>
      <p:guideLst>
        <p:guide orient="horz" pos="3120"/>
        <p:guide pos="4162"/>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notesMaster" Target="notesMasters/notesMaster1.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commentAuthors" Target="commentAuthors.xml"/><Relationship Id="rId4" Type="http://schemas.openxmlformats.org/officeDocument/2006/relationships/handoutMaster" Target="handoutMasters/handout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CB863041-3B56-4516-BA07-8A177FFD543A}"/>
              </a:ext>
            </a:extLst>
          </p:cNvPr>
          <p:cNvSpPr>
            <a:spLocks noGrp="1"/>
          </p:cNvSpPr>
          <p:nvPr>
            <p:ph type="hdr" sz="quarter"/>
          </p:nvPr>
        </p:nvSpPr>
        <p:spPr>
          <a:xfrm>
            <a:off x="2" y="0"/>
            <a:ext cx="2919413" cy="495300"/>
          </a:xfrm>
          <a:prstGeom prst="rect">
            <a:avLst/>
          </a:prstGeom>
        </p:spPr>
        <p:txBody>
          <a:bodyPr vert="horz" lIns="91428" tIns="45714" rIns="91428" bIns="45714"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96AC4C1E-E6EA-44D4-874C-52B860A0A33D}"/>
              </a:ext>
            </a:extLst>
          </p:cNvPr>
          <p:cNvSpPr>
            <a:spLocks noGrp="1"/>
          </p:cNvSpPr>
          <p:nvPr>
            <p:ph type="dt" sz="quarter" idx="1"/>
          </p:nvPr>
        </p:nvSpPr>
        <p:spPr>
          <a:xfrm>
            <a:off x="3814763" y="0"/>
            <a:ext cx="2919412" cy="495300"/>
          </a:xfrm>
          <a:prstGeom prst="rect">
            <a:avLst/>
          </a:prstGeom>
        </p:spPr>
        <p:txBody>
          <a:bodyPr vert="horz" lIns="91428" tIns="45714" rIns="91428" bIns="45714" rtlCol="0"/>
          <a:lstStyle>
            <a:lvl1pPr algn="r">
              <a:defRPr sz="1200"/>
            </a:lvl1pPr>
          </a:lstStyle>
          <a:p>
            <a:fld id="{991F2189-693A-4BB2-A3D5-40DD6248AAE6}" type="datetimeFigureOut">
              <a:rPr kumimoji="1" lang="ja-JP" altLang="en-US" smtClean="0"/>
              <a:t>2022/4/11</a:t>
            </a:fld>
            <a:endParaRPr kumimoji="1" lang="ja-JP" altLang="en-US"/>
          </a:p>
        </p:txBody>
      </p:sp>
      <p:sp>
        <p:nvSpPr>
          <p:cNvPr id="4" name="フッター プレースホルダー 3">
            <a:extLst>
              <a:ext uri="{FF2B5EF4-FFF2-40B4-BE49-F238E27FC236}">
                <a16:creationId xmlns:a16="http://schemas.microsoft.com/office/drawing/2014/main" id="{4019361F-5D5D-4025-AE63-902CB9D0DA86}"/>
              </a:ext>
            </a:extLst>
          </p:cNvPr>
          <p:cNvSpPr>
            <a:spLocks noGrp="1"/>
          </p:cNvSpPr>
          <p:nvPr>
            <p:ph type="ftr" sz="quarter" idx="2"/>
          </p:nvPr>
        </p:nvSpPr>
        <p:spPr>
          <a:xfrm>
            <a:off x="2" y="9371013"/>
            <a:ext cx="2919413" cy="495300"/>
          </a:xfrm>
          <a:prstGeom prst="rect">
            <a:avLst/>
          </a:prstGeom>
        </p:spPr>
        <p:txBody>
          <a:bodyPr vert="horz" lIns="91428" tIns="45714" rIns="91428" bIns="45714"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9FE3A476-7483-44E7-BAED-6C6BD0BBF1C8}"/>
              </a:ext>
            </a:extLst>
          </p:cNvPr>
          <p:cNvSpPr>
            <a:spLocks noGrp="1"/>
          </p:cNvSpPr>
          <p:nvPr>
            <p:ph type="sldNum" sz="quarter" idx="3"/>
          </p:nvPr>
        </p:nvSpPr>
        <p:spPr>
          <a:xfrm>
            <a:off x="3814763" y="9371013"/>
            <a:ext cx="2919412" cy="495300"/>
          </a:xfrm>
          <a:prstGeom prst="rect">
            <a:avLst/>
          </a:prstGeom>
        </p:spPr>
        <p:txBody>
          <a:bodyPr vert="horz" lIns="91428" tIns="45714" rIns="91428" bIns="45714" rtlCol="0" anchor="b"/>
          <a:lstStyle>
            <a:lvl1pPr algn="r">
              <a:defRPr sz="1200"/>
            </a:lvl1pPr>
          </a:lstStyle>
          <a:p>
            <a:fld id="{0BEEAA6F-7F95-4846-8E72-6DD06BB2AEB8}" type="slidenum">
              <a:rPr kumimoji="1" lang="ja-JP" altLang="en-US" smtClean="0"/>
              <a:t>‹#›</a:t>
            </a:fld>
            <a:endParaRPr kumimoji="1" lang="ja-JP" altLang="en-US"/>
          </a:p>
        </p:txBody>
      </p:sp>
    </p:spTree>
    <p:extLst>
      <p:ext uri="{BB962C8B-B14F-4D97-AF65-F5344CB8AC3E}">
        <p14:creationId xmlns:p14="http://schemas.microsoft.com/office/powerpoint/2010/main" val="233164051"/>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1"/>
            <a:ext cx="2918830" cy="495029"/>
          </a:xfrm>
          <a:prstGeom prst="rect">
            <a:avLst/>
          </a:prstGeom>
        </p:spPr>
        <p:txBody>
          <a:bodyPr vert="horz" lIns="90770" tIns="45385" rIns="90770" bIns="45385" rtlCol="0"/>
          <a:lstStyle>
            <a:lvl1pPr algn="l">
              <a:defRPr sz="1100"/>
            </a:lvl1pPr>
          </a:lstStyle>
          <a:p>
            <a:endParaRPr kumimoji="1" lang="ja-JP" altLang="en-US"/>
          </a:p>
        </p:txBody>
      </p:sp>
      <p:sp>
        <p:nvSpPr>
          <p:cNvPr id="3" name="日付プレースホルダー 2"/>
          <p:cNvSpPr>
            <a:spLocks noGrp="1"/>
          </p:cNvSpPr>
          <p:nvPr>
            <p:ph type="dt" idx="1"/>
          </p:nvPr>
        </p:nvSpPr>
        <p:spPr>
          <a:xfrm>
            <a:off x="3815376" y="1"/>
            <a:ext cx="2918830" cy="495029"/>
          </a:xfrm>
          <a:prstGeom prst="rect">
            <a:avLst/>
          </a:prstGeom>
        </p:spPr>
        <p:txBody>
          <a:bodyPr vert="horz" lIns="90770" tIns="45385" rIns="90770" bIns="45385" rtlCol="0"/>
          <a:lstStyle>
            <a:lvl1pPr algn="r">
              <a:defRPr sz="1100"/>
            </a:lvl1pPr>
          </a:lstStyle>
          <a:p>
            <a:fld id="{70F99883-74AE-4A2C-81B7-5B86A08198C0}" type="datetimeFigureOut">
              <a:rPr kumimoji="1" lang="ja-JP" altLang="en-US" smtClean="0"/>
              <a:t>2022/4/11</a:t>
            </a:fld>
            <a:endParaRPr kumimoji="1" lang="ja-JP" altLang="en-US"/>
          </a:p>
        </p:txBody>
      </p:sp>
      <p:sp>
        <p:nvSpPr>
          <p:cNvPr id="4" name="スライド イメージ プレースホルダー 3"/>
          <p:cNvSpPr>
            <a:spLocks noGrp="1" noRot="1" noChangeAspect="1"/>
          </p:cNvSpPr>
          <p:nvPr>
            <p:ph type="sldImg" idx="2"/>
          </p:nvPr>
        </p:nvSpPr>
        <p:spPr>
          <a:xfrm>
            <a:off x="1147763" y="1231900"/>
            <a:ext cx="4440237" cy="3332163"/>
          </a:xfrm>
          <a:prstGeom prst="rect">
            <a:avLst/>
          </a:prstGeom>
          <a:noFill/>
          <a:ln w="12700">
            <a:solidFill>
              <a:prstClr val="black"/>
            </a:solidFill>
          </a:ln>
        </p:spPr>
        <p:txBody>
          <a:bodyPr vert="horz" lIns="90770" tIns="45385" rIns="90770" bIns="45385" rtlCol="0" anchor="ctr"/>
          <a:lstStyle/>
          <a:p>
            <a:endParaRPr lang="ja-JP" altLang="en-US"/>
          </a:p>
        </p:txBody>
      </p:sp>
      <p:sp>
        <p:nvSpPr>
          <p:cNvPr id="5" name="ノート プレースホルダー 4"/>
          <p:cNvSpPr>
            <a:spLocks noGrp="1"/>
          </p:cNvSpPr>
          <p:nvPr>
            <p:ph type="body" sz="quarter" idx="3"/>
          </p:nvPr>
        </p:nvSpPr>
        <p:spPr>
          <a:xfrm>
            <a:off x="673577" y="4748164"/>
            <a:ext cx="5388610" cy="3884860"/>
          </a:xfrm>
          <a:prstGeom prst="rect">
            <a:avLst/>
          </a:prstGeom>
        </p:spPr>
        <p:txBody>
          <a:bodyPr vert="horz" lIns="90770" tIns="45385" rIns="90770" bIns="45385"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2" y="9371288"/>
            <a:ext cx="2918830" cy="495028"/>
          </a:xfrm>
          <a:prstGeom prst="rect">
            <a:avLst/>
          </a:prstGeom>
        </p:spPr>
        <p:txBody>
          <a:bodyPr vert="horz" lIns="90770" tIns="45385" rIns="90770" bIns="45385" rtlCol="0" anchor="b"/>
          <a:lstStyle>
            <a:lvl1pPr algn="l">
              <a:defRPr sz="1100"/>
            </a:lvl1pPr>
          </a:lstStyle>
          <a:p>
            <a:endParaRPr kumimoji="1" lang="ja-JP" altLang="en-US"/>
          </a:p>
        </p:txBody>
      </p:sp>
      <p:sp>
        <p:nvSpPr>
          <p:cNvPr id="7" name="スライド番号プレースホルダー 6"/>
          <p:cNvSpPr>
            <a:spLocks noGrp="1"/>
          </p:cNvSpPr>
          <p:nvPr>
            <p:ph type="sldNum" sz="quarter" idx="5"/>
          </p:nvPr>
        </p:nvSpPr>
        <p:spPr>
          <a:xfrm>
            <a:off x="3815376" y="9371288"/>
            <a:ext cx="2918830" cy="495028"/>
          </a:xfrm>
          <a:prstGeom prst="rect">
            <a:avLst/>
          </a:prstGeom>
        </p:spPr>
        <p:txBody>
          <a:bodyPr vert="horz" lIns="90770" tIns="45385" rIns="90770" bIns="45385" rtlCol="0" anchor="b"/>
          <a:lstStyle>
            <a:lvl1pPr algn="r">
              <a:defRPr sz="1100"/>
            </a:lvl1pPr>
          </a:lstStyle>
          <a:p>
            <a:fld id="{ACD93CC5-A9B8-46A1-B8C3-70AA73E05DA2}" type="slidenum">
              <a:rPr kumimoji="1" lang="ja-JP" altLang="en-US" smtClean="0"/>
              <a:t>‹#›</a:t>
            </a:fld>
            <a:endParaRPr kumimoji="1" lang="ja-JP" altLang="en-US"/>
          </a:p>
        </p:txBody>
      </p:sp>
    </p:spTree>
    <p:extLst>
      <p:ext uri="{BB962C8B-B14F-4D97-AF65-F5344CB8AC3E}">
        <p14:creationId xmlns:p14="http://schemas.microsoft.com/office/powerpoint/2010/main" val="3670022972"/>
      </p:ext>
    </p:extLst>
  </p:cSld>
  <p:clrMap bg1="lt1" tx1="dk1" bg2="lt2" tx2="dk2" accent1="accent1" accent2="accent2" accent3="accent3" accent4="accent4" accent5="accent5" accent6="accent6" hlink="hlink" folHlink="folHlink"/>
  <p:hf sldNum="0" hdr="0" ftr="0" dt="0"/>
  <p:notesStyle>
    <a:lvl1pPr marL="0" algn="l" defTabSz="914123" rtl="0" eaLnBrk="1" latinLnBrk="0" hangingPunct="1">
      <a:defRPr kumimoji="1" sz="1200" kern="1200">
        <a:solidFill>
          <a:schemeClr val="tx1"/>
        </a:solidFill>
        <a:latin typeface="+mn-lt"/>
        <a:ea typeface="+mn-ea"/>
        <a:cs typeface="+mn-cs"/>
      </a:defRPr>
    </a:lvl1pPr>
    <a:lvl2pPr marL="457062" algn="l" defTabSz="914123" rtl="0" eaLnBrk="1" latinLnBrk="0" hangingPunct="1">
      <a:defRPr kumimoji="1" sz="1200" kern="1200">
        <a:solidFill>
          <a:schemeClr val="tx1"/>
        </a:solidFill>
        <a:latin typeface="+mn-lt"/>
        <a:ea typeface="+mn-ea"/>
        <a:cs typeface="+mn-cs"/>
      </a:defRPr>
    </a:lvl2pPr>
    <a:lvl3pPr marL="914123" algn="l" defTabSz="914123" rtl="0" eaLnBrk="1" latinLnBrk="0" hangingPunct="1">
      <a:defRPr kumimoji="1" sz="1200" kern="1200">
        <a:solidFill>
          <a:schemeClr val="tx1"/>
        </a:solidFill>
        <a:latin typeface="+mn-lt"/>
        <a:ea typeface="+mn-ea"/>
        <a:cs typeface="+mn-cs"/>
      </a:defRPr>
    </a:lvl3pPr>
    <a:lvl4pPr marL="1371185" algn="l" defTabSz="914123" rtl="0" eaLnBrk="1" latinLnBrk="0" hangingPunct="1">
      <a:defRPr kumimoji="1" sz="1200" kern="1200">
        <a:solidFill>
          <a:schemeClr val="tx1"/>
        </a:solidFill>
        <a:latin typeface="+mn-lt"/>
        <a:ea typeface="+mn-ea"/>
        <a:cs typeface="+mn-cs"/>
      </a:defRPr>
    </a:lvl4pPr>
    <a:lvl5pPr marL="1828248" algn="l" defTabSz="914123" rtl="0" eaLnBrk="1" latinLnBrk="0" hangingPunct="1">
      <a:defRPr kumimoji="1" sz="1200" kern="1200">
        <a:solidFill>
          <a:schemeClr val="tx1"/>
        </a:solidFill>
        <a:latin typeface="+mn-lt"/>
        <a:ea typeface="+mn-ea"/>
        <a:cs typeface="+mn-cs"/>
      </a:defRPr>
    </a:lvl5pPr>
    <a:lvl6pPr marL="2285308" algn="l" defTabSz="914123" rtl="0" eaLnBrk="1" latinLnBrk="0" hangingPunct="1">
      <a:defRPr kumimoji="1" sz="1200" kern="1200">
        <a:solidFill>
          <a:schemeClr val="tx1"/>
        </a:solidFill>
        <a:latin typeface="+mn-lt"/>
        <a:ea typeface="+mn-ea"/>
        <a:cs typeface="+mn-cs"/>
      </a:defRPr>
    </a:lvl6pPr>
    <a:lvl7pPr marL="2742371" algn="l" defTabSz="914123" rtl="0" eaLnBrk="1" latinLnBrk="0" hangingPunct="1">
      <a:defRPr kumimoji="1" sz="1200" kern="1200">
        <a:solidFill>
          <a:schemeClr val="tx1"/>
        </a:solidFill>
        <a:latin typeface="+mn-lt"/>
        <a:ea typeface="+mn-ea"/>
        <a:cs typeface="+mn-cs"/>
      </a:defRPr>
    </a:lvl7pPr>
    <a:lvl8pPr marL="3199433" algn="l" defTabSz="914123" rtl="0" eaLnBrk="1" latinLnBrk="0" hangingPunct="1">
      <a:defRPr kumimoji="1" sz="1200" kern="1200">
        <a:solidFill>
          <a:schemeClr val="tx1"/>
        </a:solidFill>
        <a:latin typeface="+mn-lt"/>
        <a:ea typeface="+mn-ea"/>
        <a:cs typeface="+mn-cs"/>
      </a:defRPr>
    </a:lvl8pPr>
    <a:lvl9pPr marL="3656493" algn="l" defTabSz="914123"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990600" y="1621194"/>
            <a:ext cx="11226800" cy="3448755"/>
          </a:xfrm>
          <a:prstGeom prst="rect">
            <a:avLst/>
          </a:prstGeom>
        </p:spPr>
        <p:txBody>
          <a:bodyPr anchor="b"/>
          <a:lstStyle>
            <a:lvl1pPr algn="ctr">
              <a:defRPr sz="4629"/>
            </a:lvl1pPr>
          </a:lstStyle>
          <a:p>
            <a:r>
              <a:rPr lang="ja-JP" altLang="en-US"/>
              <a:t>マスター タイトルの書式設定</a:t>
            </a:r>
            <a:endParaRPr lang="en-US" dirty="0"/>
          </a:p>
        </p:txBody>
      </p:sp>
      <p:sp>
        <p:nvSpPr>
          <p:cNvPr id="3" name="Subtitle 2"/>
          <p:cNvSpPr>
            <a:spLocks noGrp="1"/>
          </p:cNvSpPr>
          <p:nvPr>
            <p:ph type="subTitle" idx="1"/>
          </p:nvPr>
        </p:nvSpPr>
        <p:spPr>
          <a:xfrm>
            <a:off x="1651000" y="5202945"/>
            <a:ext cx="9906000" cy="2391656"/>
          </a:xfrm>
          <a:prstGeom prst="rect">
            <a:avLst/>
          </a:prstGeom>
        </p:spPr>
        <p:txBody>
          <a:bodyPr/>
          <a:lstStyle>
            <a:lvl1pPr marL="0" indent="0" algn="ctr">
              <a:buNone/>
              <a:defRPr sz="1852"/>
            </a:lvl1pPr>
            <a:lvl2pPr marL="352680" indent="0" algn="ctr">
              <a:buNone/>
              <a:defRPr sz="1543"/>
            </a:lvl2pPr>
            <a:lvl3pPr marL="705361" indent="0" algn="ctr">
              <a:buNone/>
              <a:defRPr sz="1389"/>
            </a:lvl3pPr>
            <a:lvl4pPr marL="1058041" indent="0" algn="ctr">
              <a:buNone/>
              <a:defRPr sz="1234"/>
            </a:lvl4pPr>
            <a:lvl5pPr marL="1410722" indent="0" algn="ctr">
              <a:buNone/>
              <a:defRPr sz="1234"/>
            </a:lvl5pPr>
            <a:lvl6pPr marL="1763403" indent="0" algn="ctr">
              <a:buNone/>
              <a:defRPr sz="1234"/>
            </a:lvl6pPr>
            <a:lvl7pPr marL="2116083" indent="0" algn="ctr">
              <a:buNone/>
              <a:defRPr sz="1234"/>
            </a:lvl7pPr>
            <a:lvl8pPr marL="2468763" indent="0" algn="ctr">
              <a:buNone/>
              <a:defRPr sz="1234"/>
            </a:lvl8pPr>
            <a:lvl9pPr marL="2821444" indent="0" algn="ctr">
              <a:buNone/>
              <a:defRPr sz="1234"/>
            </a:lvl9pPr>
          </a:lstStyle>
          <a:p>
            <a:r>
              <a:rPr lang="ja-JP" altLang="en-US"/>
              <a:t>マスター サブタイトルの書式設定</a:t>
            </a:r>
            <a:endParaRPr lang="en-US" dirty="0"/>
          </a:p>
        </p:txBody>
      </p:sp>
      <p:sp>
        <p:nvSpPr>
          <p:cNvPr id="4" name="Date Placeholder 3"/>
          <p:cNvSpPr>
            <a:spLocks noGrp="1"/>
          </p:cNvSpPr>
          <p:nvPr>
            <p:ph type="dt" sz="half" idx="10"/>
          </p:nvPr>
        </p:nvSpPr>
        <p:spPr>
          <a:xfrm>
            <a:off x="908765" y="9180818"/>
            <a:ext cx="2971663" cy="527666"/>
          </a:xfrm>
          <a:prstGeom prst="rect">
            <a:avLst/>
          </a:prstGeom>
        </p:spPr>
        <p:txBody>
          <a:bodyPr/>
          <a:lstStyle>
            <a:lvl1pPr>
              <a:defRPr/>
            </a:lvl1pPr>
          </a:lstStyle>
          <a:p>
            <a:pPr>
              <a:defRPr/>
            </a:pPr>
            <a:fld id="{694A3B7E-DD21-4048-88F3-59665D8E8CDB}" type="datetimeFigureOut">
              <a:rPr lang="en-US">
                <a:solidFill>
                  <a:prstClr val="black">
                    <a:tint val="75000"/>
                  </a:prstClr>
                </a:solidFill>
              </a:rPr>
              <a:pPr>
                <a:defRPr/>
              </a:pPr>
              <a:t>4/11/2022</a:t>
            </a:fld>
            <a:endParaRPr lang="en-US" dirty="0">
              <a:solidFill>
                <a:prstClr val="black">
                  <a:tint val="75000"/>
                </a:prstClr>
              </a:solidFill>
            </a:endParaRPr>
          </a:p>
        </p:txBody>
      </p:sp>
      <p:sp>
        <p:nvSpPr>
          <p:cNvPr id="5" name="Footer Placeholder 4"/>
          <p:cNvSpPr>
            <a:spLocks noGrp="1"/>
          </p:cNvSpPr>
          <p:nvPr>
            <p:ph type="ftr" sz="quarter" idx="11"/>
          </p:nvPr>
        </p:nvSpPr>
        <p:spPr>
          <a:xfrm>
            <a:off x="4373903" y="9180818"/>
            <a:ext cx="4460194" cy="527666"/>
          </a:xfrm>
          <a:prstGeom prst="rect">
            <a:avLst/>
          </a:prstGeom>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a:xfrm>
            <a:off x="9327582" y="9180818"/>
            <a:ext cx="2971663" cy="527666"/>
          </a:xfrm>
          <a:prstGeom prst="rect">
            <a:avLst/>
          </a:prstGeom>
        </p:spPr>
        <p:txBody>
          <a:bodyPr/>
          <a:lstStyle>
            <a:lvl1pPr>
              <a:defRPr/>
            </a:lvl1pPr>
          </a:lstStyle>
          <a:p>
            <a:pPr>
              <a:defRPr/>
            </a:pPr>
            <a:fld id="{84903F17-9641-4B84-A974-7D55D06F1897}"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2108922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a:xfrm>
            <a:off x="908758" y="527667"/>
            <a:ext cx="11390484" cy="1914593"/>
          </a:xfrm>
          <a:prstGeom prst="rect">
            <a:avLst/>
          </a:prstGeom>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908758" y="2636891"/>
            <a:ext cx="11390484" cy="6285862"/>
          </a:xfrm>
          <a:prstGeom prst="rect">
            <a:avLst/>
          </a:prstGeo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a:xfrm>
            <a:off x="908765" y="9180818"/>
            <a:ext cx="2971663" cy="527666"/>
          </a:xfrm>
          <a:prstGeom prst="rect">
            <a:avLst/>
          </a:prstGeom>
        </p:spPr>
        <p:txBody>
          <a:bodyPr/>
          <a:lstStyle>
            <a:lvl1pPr>
              <a:defRPr/>
            </a:lvl1pPr>
          </a:lstStyle>
          <a:p>
            <a:pPr>
              <a:defRPr/>
            </a:pPr>
            <a:fld id="{57294DBB-917B-4186-A703-7409F7CF8E54}" type="datetimeFigureOut">
              <a:rPr lang="en-US">
                <a:solidFill>
                  <a:prstClr val="black">
                    <a:tint val="75000"/>
                  </a:prstClr>
                </a:solidFill>
              </a:rPr>
              <a:pPr>
                <a:defRPr/>
              </a:pPr>
              <a:t>4/11/2022</a:t>
            </a:fld>
            <a:endParaRPr lang="en-US" dirty="0">
              <a:solidFill>
                <a:prstClr val="black">
                  <a:tint val="75000"/>
                </a:prstClr>
              </a:solidFill>
            </a:endParaRPr>
          </a:p>
        </p:txBody>
      </p:sp>
      <p:sp>
        <p:nvSpPr>
          <p:cNvPr id="5" name="Footer Placeholder 4"/>
          <p:cNvSpPr>
            <a:spLocks noGrp="1"/>
          </p:cNvSpPr>
          <p:nvPr>
            <p:ph type="ftr" sz="quarter" idx="11"/>
          </p:nvPr>
        </p:nvSpPr>
        <p:spPr>
          <a:xfrm>
            <a:off x="4373903" y="9180818"/>
            <a:ext cx="4460194" cy="527666"/>
          </a:xfrm>
          <a:prstGeom prst="rect">
            <a:avLst/>
          </a:prstGeom>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a:xfrm>
            <a:off x="9327582" y="9180818"/>
            <a:ext cx="2971663" cy="527666"/>
          </a:xfrm>
          <a:prstGeom prst="rect">
            <a:avLst/>
          </a:prstGeom>
        </p:spPr>
        <p:txBody>
          <a:bodyPr/>
          <a:lstStyle>
            <a:lvl1pPr>
              <a:defRPr/>
            </a:lvl1pPr>
          </a:lstStyle>
          <a:p>
            <a:pPr>
              <a:defRPr/>
            </a:pPr>
            <a:fld id="{552B72EE-4B45-425F-B500-026DA88CB77F}"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3236521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51975" y="527406"/>
            <a:ext cx="2847973" cy="8394877"/>
          </a:xfrm>
          <a:prstGeom prst="rect">
            <a:avLst/>
          </a:prstGeo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908054" y="527406"/>
            <a:ext cx="8378824" cy="8394877"/>
          </a:xfrm>
          <a:prstGeom prst="rect">
            <a:avLst/>
          </a:prstGeo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a:xfrm>
            <a:off x="908765" y="9180818"/>
            <a:ext cx="2971663" cy="527666"/>
          </a:xfrm>
          <a:prstGeom prst="rect">
            <a:avLst/>
          </a:prstGeom>
        </p:spPr>
        <p:txBody>
          <a:bodyPr/>
          <a:lstStyle>
            <a:lvl1pPr>
              <a:defRPr/>
            </a:lvl1pPr>
          </a:lstStyle>
          <a:p>
            <a:pPr>
              <a:defRPr/>
            </a:pPr>
            <a:fld id="{C64D20DD-EE55-4DDE-BB8B-8D151B9371C9}" type="datetimeFigureOut">
              <a:rPr lang="en-US">
                <a:solidFill>
                  <a:prstClr val="black">
                    <a:tint val="75000"/>
                  </a:prstClr>
                </a:solidFill>
              </a:rPr>
              <a:pPr>
                <a:defRPr/>
              </a:pPr>
              <a:t>4/11/2022</a:t>
            </a:fld>
            <a:endParaRPr lang="en-US" dirty="0">
              <a:solidFill>
                <a:prstClr val="black">
                  <a:tint val="75000"/>
                </a:prstClr>
              </a:solidFill>
            </a:endParaRPr>
          </a:p>
        </p:txBody>
      </p:sp>
      <p:sp>
        <p:nvSpPr>
          <p:cNvPr id="5" name="Footer Placeholder 4"/>
          <p:cNvSpPr>
            <a:spLocks noGrp="1"/>
          </p:cNvSpPr>
          <p:nvPr>
            <p:ph type="ftr" sz="quarter" idx="11"/>
          </p:nvPr>
        </p:nvSpPr>
        <p:spPr>
          <a:xfrm>
            <a:off x="4373903" y="9180818"/>
            <a:ext cx="4460194" cy="527666"/>
          </a:xfrm>
          <a:prstGeom prst="rect">
            <a:avLst/>
          </a:prstGeom>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a:xfrm>
            <a:off x="9327582" y="9180818"/>
            <a:ext cx="2971663" cy="527666"/>
          </a:xfrm>
          <a:prstGeom prst="rect">
            <a:avLst/>
          </a:prstGeom>
        </p:spPr>
        <p:txBody>
          <a:bodyPr/>
          <a:lstStyle>
            <a:lvl1pPr>
              <a:defRPr/>
            </a:lvl1pPr>
          </a:lstStyle>
          <a:p>
            <a:pPr>
              <a:defRPr/>
            </a:pPr>
            <a:fld id="{EF60586A-009D-4946-86B1-6BEB0D580BF8}"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552806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タイトル スライド">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28775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908758" y="527667"/>
            <a:ext cx="11390484" cy="1914593"/>
          </a:xfrm>
          <a:prstGeom prst="rect">
            <a:avLst/>
          </a:prstGeom>
        </p:spPr>
        <p:txBody>
          <a:bodyPr/>
          <a:lstStyle/>
          <a:p>
            <a:r>
              <a:rPr lang="ja-JP" altLang="en-US"/>
              <a:t>マスター タイトルの書式設定</a:t>
            </a:r>
            <a:endParaRPr lang="en-US" dirty="0"/>
          </a:p>
        </p:txBody>
      </p:sp>
      <p:sp>
        <p:nvSpPr>
          <p:cNvPr id="3" name="Content Placeholder 2"/>
          <p:cNvSpPr>
            <a:spLocks noGrp="1"/>
          </p:cNvSpPr>
          <p:nvPr>
            <p:ph idx="1"/>
          </p:nvPr>
        </p:nvSpPr>
        <p:spPr>
          <a:xfrm>
            <a:off x="908758" y="2636891"/>
            <a:ext cx="11390484" cy="6285862"/>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a:xfrm>
            <a:off x="908765" y="9180818"/>
            <a:ext cx="2971663" cy="527666"/>
          </a:xfrm>
          <a:prstGeom prst="rect">
            <a:avLst/>
          </a:prstGeom>
        </p:spPr>
        <p:txBody>
          <a:bodyPr/>
          <a:lstStyle>
            <a:lvl1pPr>
              <a:defRPr/>
            </a:lvl1pPr>
          </a:lstStyle>
          <a:p>
            <a:pPr>
              <a:defRPr/>
            </a:pPr>
            <a:fld id="{6AE7DE13-46BE-4B37-9FBB-8FA2A87D7224}" type="datetimeFigureOut">
              <a:rPr lang="en-US">
                <a:solidFill>
                  <a:prstClr val="black">
                    <a:tint val="75000"/>
                  </a:prstClr>
                </a:solidFill>
              </a:rPr>
              <a:pPr>
                <a:defRPr/>
              </a:pPr>
              <a:t>4/11/2022</a:t>
            </a:fld>
            <a:endParaRPr lang="en-US" dirty="0">
              <a:solidFill>
                <a:prstClr val="black">
                  <a:tint val="75000"/>
                </a:prstClr>
              </a:solidFill>
            </a:endParaRPr>
          </a:p>
        </p:txBody>
      </p:sp>
      <p:sp>
        <p:nvSpPr>
          <p:cNvPr id="5" name="Footer Placeholder 4"/>
          <p:cNvSpPr>
            <a:spLocks noGrp="1"/>
          </p:cNvSpPr>
          <p:nvPr>
            <p:ph type="ftr" sz="quarter" idx="11"/>
          </p:nvPr>
        </p:nvSpPr>
        <p:spPr>
          <a:xfrm>
            <a:off x="4373903" y="9180818"/>
            <a:ext cx="4460194" cy="527666"/>
          </a:xfrm>
          <a:prstGeom prst="rect">
            <a:avLst/>
          </a:prstGeom>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a:xfrm>
            <a:off x="9327582" y="9180818"/>
            <a:ext cx="2971663" cy="527666"/>
          </a:xfrm>
          <a:prstGeom prst="rect">
            <a:avLst/>
          </a:prstGeom>
        </p:spPr>
        <p:txBody>
          <a:bodyPr/>
          <a:lstStyle>
            <a:lvl1pPr>
              <a:defRPr/>
            </a:lvl1pPr>
          </a:lstStyle>
          <a:p>
            <a:pPr>
              <a:defRPr/>
            </a:pPr>
            <a:fld id="{9A7FC707-0A99-4B85-9C38-B64E72987C1E}"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5552074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901176" y="2469625"/>
            <a:ext cx="11391900" cy="4120621"/>
          </a:xfrm>
          <a:prstGeom prst="rect">
            <a:avLst/>
          </a:prstGeom>
        </p:spPr>
        <p:txBody>
          <a:bodyPr anchor="b"/>
          <a:lstStyle>
            <a:lvl1pPr>
              <a:defRPr sz="4629"/>
            </a:lvl1pPr>
          </a:lstStyle>
          <a:p>
            <a:r>
              <a:rPr lang="ja-JP" altLang="en-US"/>
              <a:t>マスター タイトルの書式設定</a:t>
            </a:r>
            <a:endParaRPr lang="en-US" dirty="0"/>
          </a:p>
        </p:txBody>
      </p:sp>
      <p:sp>
        <p:nvSpPr>
          <p:cNvPr id="3" name="Text Placeholder 2"/>
          <p:cNvSpPr>
            <a:spLocks noGrp="1"/>
          </p:cNvSpPr>
          <p:nvPr>
            <p:ph type="body" idx="1"/>
          </p:nvPr>
        </p:nvSpPr>
        <p:spPr>
          <a:xfrm>
            <a:off x="901176" y="6629228"/>
            <a:ext cx="11391900" cy="2166936"/>
          </a:xfrm>
          <a:prstGeom prst="rect">
            <a:avLst/>
          </a:prstGeom>
        </p:spPr>
        <p:txBody>
          <a:bodyPr/>
          <a:lstStyle>
            <a:lvl1pPr marL="0" indent="0">
              <a:buNone/>
              <a:defRPr sz="1852">
                <a:solidFill>
                  <a:schemeClr val="tx1"/>
                </a:solidFill>
              </a:defRPr>
            </a:lvl1pPr>
            <a:lvl2pPr marL="352680" indent="0">
              <a:buNone/>
              <a:defRPr sz="1543">
                <a:solidFill>
                  <a:schemeClr val="tx1">
                    <a:tint val="75000"/>
                  </a:schemeClr>
                </a:solidFill>
              </a:defRPr>
            </a:lvl2pPr>
            <a:lvl3pPr marL="705361" indent="0">
              <a:buNone/>
              <a:defRPr sz="1389">
                <a:solidFill>
                  <a:schemeClr val="tx1">
                    <a:tint val="75000"/>
                  </a:schemeClr>
                </a:solidFill>
              </a:defRPr>
            </a:lvl3pPr>
            <a:lvl4pPr marL="1058041" indent="0">
              <a:buNone/>
              <a:defRPr sz="1234">
                <a:solidFill>
                  <a:schemeClr val="tx1">
                    <a:tint val="75000"/>
                  </a:schemeClr>
                </a:solidFill>
              </a:defRPr>
            </a:lvl4pPr>
            <a:lvl5pPr marL="1410722" indent="0">
              <a:buNone/>
              <a:defRPr sz="1234">
                <a:solidFill>
                  <a:schemeClr val="tx1">
                    <a:tint val="75000"/>
                  </a:schemeClr>
                </a:solidFill>
              </a:defRPr>
            </a:lvl5pPr>
            <a:lvl6pPr marL="1763403" indent="0">
              <a:buNone/>
              <a:defRPr sz="1234">
                <a:solidFill>
                  <a:schemeClr val="tx1">
                    <a:tint val="75000"/>
                  </a:schemeClr>
                </a:solidFill>
              </a:defRPr>
            </a:lvl6pPr>
            <a:lvl7pPr marL="2116083" indent="0">
              <a:buNone/>
              <a:defRPr sz="1234">
                <a:solidFill>
                  <a:schemeClr val="tx1">
                    <a:tint val="75000"/>
                  </a:schemeClr>
                </a:solidFill>
              </a:defRPr>
            </a:lvl7pPr>
            <a:lvl8pPr marL="2468763" indent="0">
              <a:buNone/>
              <a:defRPr sz="1234">
                <a:solidFill>
                  <a:schemeClr val="tx1">
                    <a:tint val="75000"/>
                  </a:schemeClr>
                </a:solidFill>
              </a:defRPr>
            </a:lvl8pPr>
            <a:lvl9pPr marL="2821444" indent="0">
              <a:buNone/>
              <a:defRPr sz="1234">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a:xfrm>
            <a:off x="908765" y="9180818"/>
            <a:ext cx="2971663" cy="527666"/>
          </a:xfrm>
          <a:prstGeom prst="rect">
            <a:avLst/>
          </a:prstGeom>
        </p:spPr>
        <p:txBody>
          <a:bodyPr/>
          <a:lstStyle>
            <a:lvl1pPr>
              <a:defRPr/>
            </a:lvl1pPr>
          </a:lstStyle>
          <a:p>
            <a:pPr>
              <a:defRPr/>
            </a:pPr>
            <a:fld id="{8184D596-71CB-401C-BE2A-FF96587D8E95}" type="datetimeFigureOut">
              <a:rPr lang="en-US">
                <a:solidFill>
                  <a:prstClr val="black">
                    <a:tint val="75000"/>
                  </a:prstClr>
                </a:solidFill>
              </a:rPr>
              <a:pPr>
                <a:defRPr/>
              </a:pPr>
              <a:t>4/11/2022</a:t>
            </a:fld>
            <a:endParaRPr lang="en-US" dirty="0">
              <a:solidFill>
                <a:prstClr val="black">
                  <a:tint val="75000"/>
                </a:prstClr>
              </a:solidFill>
            </a:endParaRPr>
          </a:p>
        </p:txBody>
      </p:sp>
      <p:sp>
        <p:nvSpPr>
          <p:cNvPr id="5" name="Footer Placeholder 4"/>
          <p:cNvSpPr>
            <a:spLocks noGrp="1"/>
          </p:cNvSpPr>
          <p:nvPr>
            <p:ph type="ftr" sz="quarter" idx="11"/>
          </p:nvPr>
        </p:nvSpPr>
        <p:spPr>
          <a:xfrm>
            <a:off x="4373903" y="9180818"/>
            <a:ext cx="4460194" cy="527666"/>
          </a:xfrm>
          <a:prstGeom prst="rect">
            <a:avLst/>
          </a:prstGeom>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a:xfrm>
            <a:off x="9327582" y="9180818"/>
            <a:ext cx="2971663" cy="527666"/>
          </a:xfrm>
          <a:prstGeom prst="rect">
            <a:avLst/>
          </a:prstGeom>
        </p:spPr>
        <p:txBody>
          <a:bodyPr/>
          <a:lstStyle>
            <a:lvl1pPr>
              <a:defRPr/>
            </a:lvl1pPr>
          </a:lstStyle>
          <a:p>
            <a:pPr>
              <a:defRPr/>
            </a:pPr>
            <a:fld id="{3D9CCBC2-8C21-4C9A-A2A0-C4F7CFD13B61}"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9924037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908758" y="527667"/>
            <a:ext cx="11390484" cy="1914593"/>
          </a:xfrm>
          <a:prstGeom prst="rect">
            <a:avLst/>
          </a:prstGeom>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908053" y="2637014"/>
            <a:ext cx="5613400" cy="6285266"/>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686551" y="2637014"/>
            <a:ext cx="5613400" cy="6285266"/>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3"/>
          <p:cNvSpPr>
            <a:spLocks noGrp="1"/>
          </p:cNvSpPr>
          <p:nvPr>
            <p:ph type="dt" sz="half" idx="10"/>
          </p:nvPr>
        </p:nvSpPr>
        <p:spPr>
          <a:xfrm>
            <a:off x="908765" y="9180818"/>
            <a:ext cx="2971663" cy="527666"/>
          </a:xfrm>
          <a:prstGeom prst="rect">
            <a:avLst/>
          </a:prstGeom>
        </p:spPr>
        <p:txBody>
          <a:bodyPr/>
          <a:lstStyle>
            <a:lvl1pPr>
              <a:defRPr/>
            </a:lvl1pPr>
          </a:lstStyle>
          <a:p>
            <a:pPr>
              <a:defRPr/>
            </a:pPr>
            <a:fld id="{B73FDC24-657B-46BD-9F76-F6EB56EE60B7}" type="datetimeFigureOut">
              <a:rPr lang="en-US">
                <a:solidFill>
                  <a:prstClr val="black">
                    <a:tint val="75000"/>
                  </a:prstClr>
                </a:solidFill>
              </a:rPr>
              <a:pPr>
                <a:defRPr/>
              </a:pPr>
              <a:t>4/11/2022</a:t>
            </a:fld>
            <a:endParaRPr lang="en-US" dirty="0">
              <a:solidFill>
                <a:prstClr val="black">
                  <a:tint val="75000"/>
                </a:prstClr>
              </a:solidFill>
            </a:endParaRPr>
          </a:p>
        </p:txBody>
      </p:sp>
      <p:sp>
        <p:nvSpPr>
          <p:cNvPr id="6" name="Footer Placeholder 4"/>
          <p:cNvSpPr>
            <a:spLocks noGrp="1"/>
          </p:cNvSpPr>
          <p:nvPr>
            <p:ph type="ftr" sz="quarter" idx="11"/>
          </p:nvPr>
        </p:nvSpPr>
        <p:spPr>
          <a:xfrm>
            <a:off x="4373903" y="9180818"/>
            <a:ext cx="4460194" cy="527666"/>
          </a:xfrm>
          <a:prstGeom prst="rect">
            <a:avLst/>
          </a:prstGeom>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a:xfrm>
            <a:off x="9327582" y="9180818"/>
            <a:ext cx="2971663" cy="527666"/>
          </a:xfrm>
          <a:prstGeom prst="rect">
            <a:avLst/>
          </a:prstGeom>
        </p:spPr>
        <p:txBody>
          <a:bodyPr/>
          <a:lstStyle>
            <a:lvl1pPr>
              <a:defRPr/>
            </a:lvl1pPr>
          </a:lstStyle>
          <a:p>
            <a:pPr>
              <a:defRPr/>
            </a:pPr>
            <a:fld id="{0B8B99DA-1B7B-4D03-B44C-EA0B6BFD2A82}"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1631695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909774" y="527405"/>
            <a:ext cx="11391900" cy="1914702"/>
          </a:xfrm>
          <a:prstGeom prst="rect">
            <a:avLst/>
          </a:prstGeo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909772" y="2428348"/>
            <a:ext cx="5587602" cy="1190095"/>
          </a:xfrm>
          <a:prstGeom prst="rect">
            <a:avLst/>
          </a:prstGeom>
        </p:spPr>
        <p:txBody>
          <a:bodyPr anchor="b"/>
          <a:lstStyle>
            <a:lvl1pPr marL="0" indent="0">
              <a:buNone/>
              <a:defRPr sz="1852" b="1"/>
            </a:lvl1pPr>
            <a:lvl2pPr marL="352680" indent="0">
              <a:buNone/>
              <a:defRPr sz="1543" b="1"/>
            </a:lvl2pPr>
            <a:lvl3pPr marL="705361" indent="0">
              <a:buNone/>
              <a:defRPr sz="1389" b="1"/>
            </a:lvl3pPr>
            <a:lvl4pPr marL="1058041" indent="0">
              <a:buNone/>
              <a:defRPr sz="1234" b="1"/>
            </a:lvl4pPr>
            <a:lvl5pPr marL="1410722" indent="0">
              <a:buNone/>
              <a:defRPr sz="1234" b="1"/>
            </a:lvl5pPr>
            <a:lvl6pPr marL="1763403" indent="0">
              <a:buNone/>
              <a:defRPr sz="1234" b="1"/>
            </a:lvl6pPr>
            <a:lvl7pPr marL="2116083" indent="0">
              <a:buNone/>
              <a:defRPr sz="1234" b="1"/>
            </a:lvl7pPr>
            <a:lvl8pPr marL="2468763" indent="0">
              <a:buNone/>
              <a:defRPr sz="1234" b="1"/>
            </a:lvl8pPr>
            <a:lvl9pPr marL="2821444" indent="0">
              <a:buNone/>
              <a:defRPr sz="1234" b="1"/>
            </a:lvl9pPr>
          </a:lstStyle>
          <a:p>
            <a:pPr lvl="0"/>
            <a:r>
              <a:rPr lang="ja-JP" altLang="en-US"/>
              <a:t>マスター テキストの書式設定</a:t>
            </a:r>
          </a:p>
        </p:txBody>
      </p:sp>
      <p:sp>
        <p:nvSpPr>
          <p:cNvPr id="4" name="Content Placeholder 3"/>
          <p:cNvSpPr>
            <a:spLocks noGrp="1"/>
          </p:cNvSpPr>
          <p:nvPr>
            <p:ph sz="half" idx="2"/>
          </p:nvPr>
        </p:nvSpPr>
        <p:spPr>
          <a:xfrm>
            <a:off x="909772" y="3618444"/>
            <a:ext cx="5587602" cy="5322183"/>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686554" y="2428348"/>
            <a:ext cx="5615120" cy="1190095"/>
          </a:xfrm>
          <a:prstGeom prst="rect">
            <a:avLst/>
          </a:prstGeom>
        </p:spPr>
        <p:txBody>
          <a:bodyPr anchor="b"/>
          <a:lstStyle>
            <a:lvl1pPr marL="0" indent="0">
              <a:buNone/>
              <a:defRPr sz="1852" b="1"/>
            </a:lvl1pPr>
            <a:lvl2pPr marL="352680" indent="0">
              <a:buNone/>
              <a:defRPr sz="1543" b="1"/>
            </a:lvl2pPr>
            <a:lvl3pPr marL="705361" indent="0">
              <a:buNone/>
              <a:defRPr sz="1389" b="1"/>
            </a:lvl3pPr>
            <a:lvl4pPr marL="1058041" indent="0">
              <a:buNone/>
              <a:defRPr sz="1234" b="1"/>
            </a:lvl4pPr>
            <a:lvl5pPr marL="1410722" indent="0">
              <a:buNone/>
              <a:defRPr sz="1234" b="1"/>
            </a:lvl5pPr>
            <a:lvl6pPr marL="1763403" indent="0">
              <a:buNone/>
              <a:defRPr sz="1234" b="1"/>
            </a:lvl6pPr>
            <a:lvl7pPr marL="2116083" indent="0">
              <a:buNone/>
              <a:defRPr sz="1234" b="1"/>
            </a:lvl7pPr>
            <a:lvl8pPr marL="2468763" indent="0">
              <a:buNone/>
              <a:defRPr sz="1234" b="1"/>
            </a:lvl8pPr>
            <a:lvl9pPr marL="2821444" indent="0">
              <a:buNone/>
              <a:defRPr sz="1234" b="1"/>
            </a:lvl9pPr>
          </a:lstStyle>
          <a:p>
            <a:pPr lvl="0"/>
            <a:r>
              <a:rPr lang="ja-JP" altLang="en-US"/>
              <a:t>マスター テキストの書式設定</a:t>
            </a:r>
          </a:p>
        </p:txBody>
      </p:sp>
      <p:sp>
        <p:nvSpPr>
          <p:cNvPr id="6" name="Content Placeholder 5"/>
          <p:cNvSpPr>
            <a:spLocks noGrp="1"/>
          </p:cNvSpPr>
          <p:nvPr>
            <p:ph sz="quarter" idx="4"/>
          </p:nvPr>
        </p:nvSpPr>
        <p:spPr>
          <a:xfrm>
            <a:off x="6686554" y="3618444"/>
            <a:ext cx="5615120" cy="5322183"/>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3"/>
          <p:cNvSpPr>
            <a:spLocks noGrp="1"/>
          </p:cNvSpPr>
          <p:nvPr>
            <p:ph type="dt" sz="half" idx="10"/>
          </p:nvPr>
        </p:nvSpPr>
        <p:spPr>
          <a:xfrm>
            <a:off x="908765" y="9180818"/>
            <a:ext cx="2971663" cy="527666"/>
          </a:xfrm>
          <a:prstGeom prst="rect">
            <a:avLst/>
          </a:prstGeom>
        </p:spPr>
        <p:txBody>
          <a:bodyPr/>
          <a:lstStyle>
            <a:lvl1pPr>
              <a:defRPr/>
            </a:lvl1pPr>
          </a:lstStyle>
          <a:p>
            <a:pPr>
              <a:defRPr/>
            </a:pPr>
            <a:fld id="{23244564-11C5-49CA-A6C6-0EFA5B9EEF59}" type="datetimeFigureOut">
              <a:rPr lang="en-US">
                <a:solidFill>
                  <a:prstClr val="black">
                    <a:tint val="75000"/>
                  </a:prstClr>
                </a:solidFill>
              </a:rPr>
              <a:pPr>
                <a:defRPr/>
              </a:pPr>
              <a:t>4/11/2022</a:t>
            </a:fld>
            <a:endParaRPr lang="en-US" dirty="0">
              <a:solidFill>
                <a:prstClr val="black">
                  <a:tint val="75000"/>
                </a:prstClr>
              </a:solidFill>
            </a:endParaRPr>
          </a:p>
        </p:txBody>
      </p:sp>
      <p:sp>
        <p:nvSpPr>
          <p:cNvPr id="8" name="Footer Placeholder 4"/>
          <p:cNvSpPr>
            <a:spLocks noGrp="1"/>
          </p:cNvSpPr>
          <p:nvPr>
            <p:ph type="ftr" sz="quarter" idx="11"/>
          </p:nvPr>
        </p:nvSpPr>
        <p:spPr>
          <a:xfrm>
            <a:off x="4373903" y="9180818"/>
            <a:ext cx="4460194" cy="527666"/>
          </a:xfrm>
          <a:prstGeom prst="rect">
            <a:avLst/>
          </a:prstGeom>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a:xfrm>
            <a:off x="9327582" y="9180818"/>
            <a:ext cx="2971663" cy="527666"/>
          </a:xfrm>
          <a:prstGeom prst="rect">
            <a:avLst/>
          </a:prstGeom>
        </p:spPr>
        <p:txBody>
          <a:bodyPr/>
          <a:lstStyle>
            <a:lvl1pPr>
              <a:defRPr/>
            </a:lvl1pPr>
          </a:lstStyle>
          <a:p>
            <a:pPr>
              <a:defRPr/>
            </a:pPr>
            <a:fld id="{A10FB411-F8C4-4E71-AA2F-EFB8BA585732}"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393289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a:xfrm>
            <a:off x="908758" y="527667"/>
            <a:ext cx="11390484" cy="1914593"/>
          </a:xfrm>
          <a:prstGeom prst="rect">
            <a:avLst/>
          </a:prstGeom>
        </p:spPr>
        <p:txBody>
          <a:bodyPr/>
          <a:lstStyle/>
          <a:p>
            <a:r>
              <a:rPr lang="ja-JP" altLang="en-US"/>
              <a:t>マスター タイトルの書式設定</a:t>
            </a:r>
            <a:endParaRPr lang="en-US" dirty="0"/>
          </a:p>
        </p:txBody>
      </p:sp>
      <p:sp>
        <p:nvSpPr>
          <p:cNvPr id="3" name="Date Placeholder 3"/>
          <p:cNvSpPr>
            <a:spLocks noGrp="1"/>
          </p:cNvSpPr>
          <p:nvPr>
            <p:ph type="dt" sz="half" idx="10"/>
          </p:nvPr>
        </p:nvSpPr>
        <p:spPr>
          <a:xfrm>
            <a:off x="908765" y="9180818"/>
            <a:ext cx="2971663" cy="527666"/>
          </a:xfrm>
          <a:prstGeom prst="rect">
            <a:avLst/>
          </a:prstGeom>
        </p:spPr>
        <p:txBody>
          <a:bodyPr/>
          <a:lstStyle>
            <a:lvl1pPr>
              <a:defRPr/>
            </a:lvl1pPr>
          </a:lstStyle>
          <a:p>
            <a:pPr>
              <a:defRPr/>
            </a:pPr>
            <a:fld id="{1E3C5F0A-E814-4F5B-8509-4826EF6EAFAD}" type="datetimeFigureOut">
              <a:rPr lang="en-US">
                <a:solidFill>
                  <a:prstClr val="black">
                    <a:tint val="75000"/>
                  </a:prstClr>
                </a:solidFill>
              </a:rPr>
              <a:pPr>
                <a:defRPr/>
              </a:pPr>
              <a:t>4/11/2022</a:t>
            </a:fld>
            <a:endParaRPr lang="en-US" dirty="0">
              <a:solidFill>
                <a:prstClr val="black">
                  <a:tint val="75000"/>
                </a:prstClr>
              </a:solidFill>
            </a:endParaRPr>
          </a:p>
        </p:txBody>
      </p:sp>
      <p:sp>
        <p:nvSpPr>
          <p:cNvPr id="4" name="Footer Placeholder 4"/>
          <p:cNvSpPr>
            <a:spLocks noGrp="1"/>
          </p:cNvSpPr>
          <p:nvPr>
            <p:ph type="ftr" sz="quarter" idx="11"/>
          </p:nvPr>
        </p:nvSpPr>
        <p:spPr>
          <a:xfrm>
            <a:off x="4373903" y="9180818"/>
            <a:ext cx="4460194" cy="527666"/>
          </a:xfrm>
          <a:prstGeom prst="rect">
            <a:avLst/>
          </a:prstGeom>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a:xfrm>
            <a:off x="9327582" y="9180818"/>
            <a:ext cx="2971663" cy="527666"/>
          </a:xfrm>
          <a:prstGeom prst="rect">
            <a:avLst/>
          </a:prstGeom>
        </p:spPr>
        <p:txBody>
          <a:bodyPr/>
          <a:lstStyle>
            <a:lvl1pPr>
              <a:defRPr/>
            </a:lvl1pPr>
          </a:lstStyle>
          <a:p>
            <a:pPr>
              <a:defRPr/>
            </a:pPr>
            <a:fld id="{F8C3135D-753B-4641-9B40-F5C756AB03B8}"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6759063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908765" y="9180818"/>
            <a:ext cx="2971663" cy="527666"/>
          </a:xfrm>
          <a:prstGeom prst="rect">
            <a:avLst/>
          </a:prstGeom>
        </p:spPr>
        <p:txBody>
          <a:bodyPr/>
          <a:lstStyle>
            <a:lvl1pPr>
              <a:defRPr/>
            </a:lvl1pPr>
          </a:lstStyle>
          <a:p>
            <a:pPr>
              <a:defRPr/>
            </a:pPr>
            <a:fld id="{6449F838-D727-4C3D-981F-C91357BA9725}" type="datetimeFigureOut">
              <a:rPr lang="en-US">
                <a:solidFill>
                  <a:prstClr val="black">
                    <a:tint val="75000"/>
                  </a:prstClr>
                </a:solidFill>
              </a:rPr>
              <a:pPr>
                <a:defRPr/>
              </a:pPr>
              <a:t>4/11/2022</a:t>
            </a:fld>
            <a:endParaRPr lang="en-US" dirty="0">
              <a:solidFill>
                <a:prstClr val="black">
                  <a:tint val="75000"/>
                </a:prstClr>
              </a:solidFill>
            </a:endParaRPr>
          </a:p>
        </p:txBody>
      </p:sp>
      <p:sp>
        <p:nvSpPr>
          <p:cNvPr id="3" name="Footer Placeholder 4"/>
          <p:cNvSpPr>
            <a:spLocks noGrp="1"/>
          </p:cNvSpPr>
          <p:nvPr>
            <p:ph type="ftr" sz="quarter" idx="11"/>
          </p:nvPr>
        </p:nvSpPr>
        <p:spPr>
          <a:xfrm>
            <a:off x="4373903" y="9180818"/>
            <a:ext cx="4460194" cy="527666"/>
          </a:xfrm>
          <a:prstGeom prst="rect">
            <a:avLst/>
          </a:prstGeom>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a:xfrm>
            <a:off x="9327582" y="9180818"/>
            <a:ext cx="2971663" cy="527666"/>
          </a:xfrm>
          <a:prstGeom prst="rect">
            <a:avLst/>
          </a:prstGeom>
        </p:spPr>
        <p:txBody>
          <a:bodyPr/>
          <a:lstStyle>
            <a:lvl1pPr>
              <a:defRPr/>
            </a:lvl1pPr>
          </a:lstStyle>
          <a:p>
            <a:pPr>
              <a:defRPr/>
            </a:pPr>
            <a:fld id="{2E37CFDE-7B0F-4037-894D-A6CABA6358C6}"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6663098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909776" y="660402"/>
            <a:ext cx="4259923" cy="2311401"/>
          </a:xfrm>
          <a:prstGeom prst="rect">
            <a:avLst/>
          </a:prstGeom>
        </p:spPr>
        <p:txBody>
          <a:bodyPr anchor="b"/>
          <a:lstStyle>
            <a:lvl1pPr>
              <a:defRPr sz="2468"/>
            </a:lvl1pPr>
          </a:lstStyle>
          <a:p>
            <a:r>
              <a:rPr lang="ja-JP" altLang="en-US"/>
              <a:t>マスター タイトルの書式設定</a:t>
            </a:r>
            <a:endParaRPr lang="en-US" dirty="0"/>
          </a:p>
        </p:txBody>
      </p:sp>
      <p:sp>
        <p:nvSpPr>
          <p:cNvPr id="3" name="Content Placeholder 2"/>
          <p:cNvSpPr>
            <a:spLocks noGrp="1"/>
          </p:cNvSpPr>
          <p:nvPr>
            <p:ph idx="1"/>
          </p:nvPr>
        </p:nvSpPr>
        <p:spPr>
          <a:xfrm>
            <a:off x="5615121" y="1426284"/>
            <a:ext cx="6686551" cy="7039681"/>
          </a:xfrm>
          <a:prstGeom prst="rect">
            <a:avLst/>
          </a:prstGeom>
        </p:spPr>
        <p:txBody>
          <a:bodyPr/>
          <a:lstStyle>
            <a:lvl1pPr>
              <a:defRPr sz="2468"/>
            </a:lvl1pPr>
            <a:lvl2pPr>
              <a:defRPr sz="2160"/>
            </a:lvl2pPr>
            <a:lvl3pPr>
              <a:defRPr sz="1852"/>
            </a:lvl3pPr>
            <a:lvl4pPr>
              <a:defRPr sz="1543"/>
            </a:lvl4pPr>
            <a:lvl5pPr>
              <a:defRPr sz="1543"/>
            </a:lvl5pPr>
            <a:lvl6pPr>
              <a:defRPr sz="1543"/>
            </a:lvl6pPr>
            <a:lvl7pPr>
              <a:defRPr sz="1543"/>
            </a:lvl7pPr>
            <a:lvl8pPr>
              <a:defRPr sz="1543"/>
            </a:lvl8pPr>
            <a:lvl9pPr>
              <a:defRPr sz="1543"/>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909776" y="2971803"/>
            <a:ext cx="4259923" cy="5505626"/>
          </a:xfrm>
          <a:prstGeom prst="rect">
            <a:avLst/>
          </a:prstGeom>
        </p:spPr>
        <p:txBody>
          <a:bodyPr/>
          <a:lstStyle>
            <a:lvl1pPr marL="0" indent="0">
              <a:buNone/>
              <a:defRPr sz="1234"/>
            </a:lvl1pPr>
            <a:lvl2pPr marL="352680" indent="0">
              <a:buNone/>
              <a:defRPr sz="1080"/>
            </a:lvl2pPr>
            <a:lvl3pPr marL="705361" indent="0">
              <a:buNone/>
              <a:defRPr sz="925"/>
            </a:lvl3pPr>
            <a:lvl4pPr marL="1058041" indent="0">
              <a:buNone/>
              <a:defRPr sz="771"/>
            </a:lvl4pPr>
            <a:lvl5pPr marL="1410722" indent="0">
              <a:buNone/>
              <a:defRPr sz="771"/>
            </a:lvl5pPr>
            <a:lvl6pPr marL="1763403" indent="0">
              <a:buNone/>
              <a:defRPr sz="771"/>
            </a:lvl6pPr>
            <a:lvl7pPr marL="2116083" indent="0">
              <a:buNone/>
              <a:defRPr sz="771"/>
            </a:lvl7pPr>
            <a:lvl8pPr marL="2468763" indent="0">
              <a:buNone/>
              <a:defRPr sz="771"/>
            </a:lvl8pPr>
            <a:lvl9pPr marL="2821444" indent="0">
              <a:buNone/>
              <a:defRPr sz="771"/>
            </a:lvl9pPr>
          </a:lstStyle>
          <a:p>
            <a:pPr lvl="0"/>
            <a:r>
              <a:rPr lang="ja-JP" altLang="en-US"/>
              <a:t>マスター テキストの書式設定</a:t>
            </a:r>
          </a:p>
        </p:txBody>
      </p:sp>
      <p:sp>
        <p:nvSpPr>
          <p:cNvPr id="5" name="Date Placeholder 3"/>
          <p:cNvSpPr>
            <a:spLocks noGrp="1"/>
          </p:cNvSpPr>
          <p:nvPr>
            <p:ph type="dt" sz="half" idx="10"/>
          </p:nvPr>
        </p:nvSpPr>
        <p:spPr>
          <a:xfrm>
            <a:off x="908765" y="9180818"/>
            <a:ext cx="2971663" cy="527666"/>
          </a:xfrm>
          <a:prstGeom prst="rect">
            <a:avLst/>
          </a:prstGeom>
        </p:spPr>
        <p:txBody>
          <a:bodyPr/>
          <a:lstStyle>
            <a:lvl1pPr>
              <a:defRPr/>
            </a:lvl1pPr>
          </a:lstStyle>
          <a:p>
            <a:pPr>
              <a:defRPr/>
            </a:pPr>
            <a:fld id="{61578700-CC02-43A7-8D67-617F0C9B34C3}" type="datetimeFigureOut">
              <a:rPr lang="en-US">
                <a:solidFill>
                  <a:prstClr val="black">
                    <a:tint val="75000"/>
                  </a:prstClr>
                </a:solidFill>
              </a:rPr>
              <a:pPr>
                <a:defRPr/>
              </a:pPr>
              <a:t>4/11/2022</a:t>
            </a:fld>
            <a:endParaRPr lang="en-US" dirty="0">
              <a:solidFill>
                <a:prstClr val="black">
                  <a:tint val="75000"/>
                </a:prstClr>
              </a:solidFill>
            </a:endParaRPr>
          </a:p>
        </p:txBody>
      </p:sp>
      <p:sp>
        <p:nvSpPr>
          <p:cNvPr id="6" name="Footer Placeholder 4"/>
          <p:cNvSpPr>
            <a:spLocks noGrp="1"/>
          </p:cNvSpPr>
          <p:nvPr>
            <p:ph type="ftr" sz="quarter" idx="11"/>
          </p:nvPr>
        </p:nvSpPr>
        <p:spPr>
          <a:xfrm>
            <a:off x="4373903" y="9180818"/>
            <a:ext cx="4460194" cy="527666"/>
          </a:xfrm>
          <a:prstGeom prst="rect">
            <a:avLst/>
          </a:prstGeom>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a:xfrm>
            <a:off x="9327582" y="9180818"/>
            <a:ext cx="2971663" cy="527666"/>
          </a:xfrm>
          <a:prstGeom prst="rect">
            <a:avLst/>
          </a:prstGeom>
        </p:spPr>
        <p:txBody>
          <a:bodyPr/>
          <a:lstStyle>
            <a:lvl1pPr>
              <a:defRPr/>
            </a:lvl1pPr>
          </a:lstStyle>
          <a:p>
            <a:pPr>
              <a:defRPr/>
            </a:pPr>
            <a:fld id="{717CBD56-090A-4AA6-BB18-0A87B6BE4240}"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6710460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909776" y="660402"/>
            <a:ext cx="4259923" cy="2311401"/>
          </a:xfrm>
          <a:prstGeom prst="rect">
            <a:avLst/>
          </a:prstGeom>
        </p:spPr>
        <p:txBody>
          <a:bodyPr anchor="b"/>
          <a:lstStyle>
            <a:lvl1pPr>
              <a:defRPr sz="2468"/>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5615121" y="1426284"/>
            <a:ext cx="6686551" cy="7039681"/>
          </a:xfrm>
          <a:prstGeom prst="rect">
            <a:avLst/>
          </a:prstGeom>
        </p:spPr>
        <p:txBody>
          <a:bodyPr anchor="t"/>
          <a:lstStyle>
            <a:lvl1pPr marL="0" indent="0">
              <a:buNone/>
              <a:defRPr sz="2468"/>
            </a:lvl1pPr>
            <a:lvl2pPr marL="352680" indent="0">
              <a:buNone/>
              <a:defRPr sz="2160"/>
            </a:lvl2pPr>
            <a:lvl3pPr marL="705361" indent="0">
              <a:buNone/>
              <a:defRPr sz="1852"/>
            </a:lvl3pPr>
            <a:lvl4pPr marL="1058041" indent="0">
              <a:buNone/>
              <a:defRPr sz="1543"/>
            </a:lvl4pPr>
            <a:lvl5pPr marL="1410722" indent="0">
              <a:buNone/>
              <a:defRPr sz="1543"/>
            </a:lvl5pPr>
            <a:lvl6pPr marL="1763403" indent="0">
              <a:buNone/>
              <a:defRPr sz="1543"/>
            </a:lvl6pPr>
            <a:lvl7pPr marL="2116083" indent="0">
              <a:buNone/>
              <a:defRPr sz="1543"/>
            </a:lvl7pPr>
            <a:lvl8pPr marL="2468763" indent="0">
              <a:buNone/>
              <a:defRPr sz="1543"/>
            </a:lvl8pPr>
            <a:lvl9pPr marL="2821444" indent="0">
              <a:buNone/>
              <a:defRPr sz="1543"/>
            </a:lvl9pPr>
          </a:lstStyle>
          <a:p>
            <a:pPr lvl="0"/>
            <a:r>
              <a:rPr lang="ja-JP" altLang="en-US" noProof="0"/>
              <a:t>図を追加</a:t>
            </a:r>
            <a:endParaRPr lang="en-US" noProof="0" dirty="0"/>
          </a:p>
        </p:txBody>
      </p:sp>
      <p:sp>
        <p:nvSpPr>
          <p:cNvPr id="4" name="Text Placeholder 3"/>
          <p:cNvSpPr>
            <a:spLocks noGrp="1"/>
          </p:cNvSpPr>
          <p:nvPr>
            <p:ph type="body" sz="half" idx="2"/>
          </p:nvPr>
        </p:nvSpPr>
        <p:spPr>
          <a:xfrm>
            <a:off x="909776" y="2971803"/>
            <a:ext cx="4259923" cy="5505626"/>
          </a:xfrm>
          <a:prstGeom prst="rect">
            <a:avLst/>
          </a:prstGeom>
        </p:spPr>
        <p:txBody>
          <a:bodyPr/>
          <a:lstStyle>
            <a:lvl1pPr marL="0" indent="0">
              <a:buNone/>
              <a:defRPr sz="1234"/>
            </a:lvl1pPr>
            <a:lvl2pPr marL="352680" indent="0">
              <a:buNone/>
              <a:defRPr sz="1080"/>
            </a:lvl2pPr>
            <a:lvl3pPr marL="705361" indent="0">
              <a:buNone/>
              <a:defRPr sz="925"/>
            </a:lvl3pPr>
            <a:lvl4pPr marL="1058041" indent="0">
              <a:buNone/>
              <a:defRPr sz="771"/>
            </a:lvl4pPr>
            <a:lvl5pPr marL="1410722" indent="0">
              <a:buNone/>
              <a:defRPr sz="771"/>
            </a:lvl5pPr>
            <a:lvl6pPr marL="1763403" indent="0">
              <a:buNone/>
              <a:defRPr sz="771"/>
            </a:lvl6pPr>
            <a:lvl7pPr marL="2116083" indent="0">
              <a:buNone/>
              <a:defRPr sz="771"/>
            </a:lvl7pPr>
            <a:lvl8pPr marL="2468763" indent="0">
              <a:buNone/>
              <a:defRPr sz="771"/>
            </a:lvl8pPr>
            <a:lvl9pPr marL="2821444" indent="0">
              <a:buNone/>
              <a:defRPr sz="771"/>
            </a:lvl9pPr>
          </a:lstStyle>
          <a:p>
            <a:pPr lvl="0"/>
            <a:r>
              <a:rPr lang="ja-JP" altLang="en-US"/>
              <a:t>マスター テキストの書式設定</a:t>
            </a:r>
          </a:p>
        </p:txBody>
      </p:sp>
      <p:sp>
        <p:nvSpPr>
          <p:cNvPr id="5" name="Date Placeholder 3"/>
          <p:cNvSpPr>
            <a:spLocks noGrp="1"/>
          </p:cNvSpPr>
          <p:nvPr>
            <p:ph type="dt" sz="half" idx="10"/>
          </p:nvPr>
        </p:nvSpPr>
        <p:spPr>
          <a:xfrm>
            <a:off x="908765" y="9180818"/>
            <a:ext cx="2971663" cy="527666"/>
          </a:xfrm>
          <a:prstGeom prst="rect">
            <a:avLst/>
          </a:prstGeom>
        </p:spPr>
        <p:txBody>
          <a:bodyPr/>
          <a:lstStyle>
            <a:lvl1pPr>
              <a:defRPr/>
            </a:lvl1pPr>
          </a:lstStyle>
          <a:p>
            <a:pPr>
              <a:defRPr/>
            </a:pPr>
            <a:fld id="{D7CF08AA-2110-42CD-8773-E3A4EF59A3C2}" type="datetimeFigureOut">
              <a:rPr lang="en-US">
                <a:solidFill>
                  <a:prstClr val="black">
                    <a:tint val="75000"/>
                  </a:prstClr>
                </a:solidFill>
              </a:rPr>
              <a:pPr>
                <a:defRPr/>
              </a:pPr>
              <a:t>4/11/2022</a:t>
            </a:fld>
            <a:endParaRPr lang="en-US" dirty="0">
              <a:solidFill>
                <a:prstClr val="black">
                  <a:tint val="75000"/>
                </a:prstClr>
              </a:solidFill>
            </a:endParaRPr>
          </a:p>
        </p:txBody>
      </p:sp>
      <p:sp>
        <p:nvSpPr>
          <p:cNvPr id="6" name="Footer Placeholder 4"/>
          <p:cNvSpPr>
            <a:spLocks noGrp="1"/>
          </p:cNvSpPr>
          <p:nvPr>
            <p:ph type="ftr" sz="quarter" idx="11"/>
          </p:nvPr>
        </p:nvSpPr>
        <p:spPr>
          <a:xfrm>
            <a:off x="4373903" y="9180818"/>
            <a:ext cx="4460194" cy="527666"/>
          </a:xfrm>
          <a:prstGeom prst="rect">
            <a:avLst/>
          </a:prstGeom>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a:xfrm>
            <a:off x="9327582" y="9180818"/>
            <a:ext cx="2971663" cy="527666"/>
          </a:xfrm>
          <a:prstGeom prst="rect">
            <a:avLst/>
          </a:prstGeom>
        </p:spPr>
        <p:txBody>
          <a:bodyPr/>
          <a:lstStyle>
            <a:lvl1pPr>
              <a:defRPr/>
            </a:lvl1pPr>
          </a:lstStyle>
          <a:p>
            <a:pPr>
              <a:defRPr/>
            </a:pPr>
            <a:fld id="{5D69A334-02AD-4810-8742-6DB93C5EA25A}"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2146341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4746532"/>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p:txStyles>
    <p:titleStyle>
      <a:lvl1pPr algn="l" defTabSz="704248" rtl="0" fontAlgn="base">
        <a:lnSpc>
          <a:spcPct val="90000"/>
        </a:lnSpc>
        <a:spcBef>
          <a:spcPct val="0"/>
        </a:spcBef>
        <a:spcAft>
          <a:spcPct val="0"/>
        </a:spcAft>
        <a:defRPr kumimoji="1" sz="3357" kern="1200">
          <a:solidFill>
            <a:schemeClr val="tx1"/>
          </a:solidFill>
          <a:latin typeface="+mj-lt"/>
          <a:ea typeface="+mj-ea"/>
          <a:cs typeface="+mj-cs"/>
        </a:defRPr>
      </a:lvl1pPr>
      <a:lvl2pPr algn="l" defTabSz="704248" rtl="0" fontAlgn="base">
        <a:lnSpc>
          <a:spcPct val="90000"/>
        </a:lnSpc>
        <a:spcBef>
          <a:spcPct val="0"/>
        </a:spcBef>
        <a:spcAft>
          <a:spcPct val="0"/>
        </a:spcAft>
        <a:defRPr kumimoji="1" sz="3357">
          <a:solidFill>
            <a:schemeClr val="tx1"/>
          </a:solidFill>
          <a:latin typeface="Calibri Light"/>
          <a:ea typeface="ＭＳ Ｐゴシック" pitchFamily="50" charset="-128"/>
        </a:defRPr>
      </a:lvl2pPr>
      <a:lvl3pPr algn="l" defTabSz="704248" rtl="0" fontAlgn="base">
        <a:lnSpc>
          <a:spcPct val="90000"/>
        </a:lnSpc>
        <a:spcBef>
          <a:spcPct val="0"/>
        </a:spcBef>
        <a:spcAft>
          <a:spcPct val="0"/>
        </a:spcAft>
        <a:defRPr kumimoji="1" sz="3357">
          <a:solidFill>
            <a:schemeClr val="tx1"/>
          </a:solidFill>
          <a:latin typeface="Calibri Light"/>
          <a:ea typeface="ＭＳ Ｐゴシック" pitchFamily="50" charset="-128"/>
        </a:defRPr>
      </a:lvl3pPr>
      <a:lvl4pPr algn="l" defTabSz="704248" rtl="0" fontAlgn="base">
        <a:lnSpc>
          <a:spcPct val="90000"/>
        </a:lnSpc>
        <a:spcBef>
          <a:spcPct val="0"/>
        </a:spcBef>
        <a:spcAft>
          <a:spcPct val="0"/>
        </a:spcAft>
        <a:defRPr kumimoji="1" sz="3357">
          <a:solidFill>
            <a:schemeClr val="tx1"/>
          </a:solidFill>
          <a:latin typeface="Calibri Light"/>
          <a:ea typeface="ＭＳ Ｐゴシック" pitchFamily="50" charset="-128"/>
        </a:defRPr>
      </a:lvl4pPr>
      <a:lvl5pPr algn="l" defTabSz="704248" rtl="0" fontAlgn="base">
        <a:lnSpc>
          <a:spcPct val="90000"/>
        </a:lnSpc>
        <a:spcBef>
          <a:spcPct val="0"/>
        </a:spcBef>
        <a:spcAft>
          <a:spcPct val="0"/>
        </a:spcAft>
        <a:defRPr kumimoji="1" sz="3357">
          <a:solidFill>
            <a:schemeClr val="tx1"/>
          </a:solidFill>
          <a:latin typeface="Calibri Light"/>
          <a:ea typeface="ＭＳ Ｐゴシック" pitchFamily="50" charset="-128"/>
        </a:defRPr>
      </a:lvl5pPr>
      <a:lvl6pPr marL="414772" algn="l" defTabSz="704248" rtl="0" fontAlgn="base">
        <a:lnSpc>
          <a:spcPct val="90000"/>
        </a:lnSpc>
        <a:spcBef>
          <a:spcPct val="0"/>
        </a:spcBef>
        <a:spcAft>
          <a:spcPct val="0"/>
        </a:spcAft>
        <a:defRPr kumimoji="1" sz="3357">
          <a:solidFill>
            <a:schemeClr val="tx1"/>
          </a:solidFill>
          <a:latin typeface="Calibri Light"/>
          <a:ea typeface="ＭＳ Ｐゴシック" pitchFamily="50" charset="-128"/>
        </a:defRPr>
      </a:lvl6pPr>
      <a:lvl7pPr marL="829544" algn="l" defTabSz="704248" rtl="0" fontAlgn="base">
        <a:lnSpc>
          <a:spcPct val="90000"/>
        </a:lnSpc>
        <a:spcBef>
          <a:spcPct val="0"/>
        </a:spcBef>
        <a:spcAft>
          <a:spcPct val="0"/>
        </a:spcAft>
        <a:defRPr kumimoji="1" sz="3357">
          <a:solidFill>
            <a:schemeClr val="tx1"/>
          </a:solidFill>
          <a:latin typeface="Calibri Light"/>
          <a:ea typeface="ＭＳ Ｐゴシック" pitchFamily="50" charset="-128"/>
        </a:defRPr>
      </a:lvl7pPr>
      <a:lvl8pPr marL="1244316" algn="l" defTabSz="704248" rtl="0" fontAlgn="base">
        <a:lnSpc>
          <a:spcPct val="90000"/>
        </a:lnSpc>
        <a:spcBef>
          <a:spcPct val="0"/>
        </a:spcBef>
        <a:spcAft>
          <a:spcPct val="0"/>
        </a:spcAft>
        <a:defRPr kumimoji="1" sz="3357">
          <a:solidFill>
            <a:schemeClr val="tx1"/>
          </a:solidFill>
          <a:latin typeface="Calibri Light"/>
          <a:ea typeface="ＭＳ Ｐゴシック" pitchFamily="50" charset="-128"/>
        </a:defRPr>
      </a:lvl8pPr>
      <a:lvl9pPr marL="1659087" algn="l" defTabSz="704248" rtl="0" fontAlgn="base">
        <a:lnSpc>
          <a:spcPct val="90000"/>
        </a:lnSpc>
        <a:spcBef>
          <a:spcPct val="0"/>
        </a:spcBef>
        <a:spcAft>
          <a:spcPct val="0"/>
        </a:spcAft>
        <a:defRPr kumimoji="1" sz="3357">
          <a:solidFill>
            <a:schemeClr val="tx1"/>
          </a:solidFill>
          <a:latin typeface="Calibri Light"/>
          <a:ea typeface="ＭＳ Ｐゴシック" pitchFamily="50" charset="-128"/>
        </a:defRPr>
      </a:lvl9pPr>
    </p:titleStyle>
    <p:bodyStyle>
      <a:lvl1pPr marL="175702" indent="-175702" algn="l" defTabSz="704248" rtl="0" fontAlgn="base">
        <a:lnSpc>
          <a:spcPct val="90000"/>
        </a:lnSpc>
        <a:spcBef>
          <a:spcPts val="771"/>
        </a:spcBef>
        <a:spcAft>
          <a:spcPct val="0"/>
        </a:spcAft>
        <a:buFont typeface="Arial" pitchFamily="34" charset="0"/>
        <a:buChar char="•"/>
        <a:defRPr kumimoji="1" sz="2087" kern="1200">
          <a:solidFill>
            <a:schemeClr val="tx1"/>
          </a:solidFill>
          <a:latin typeface="+mn-lt"/>
          <a:ea typeface="+mn-ea"/>
          <a:cs typeface="+mn-cs"/>
        </a:defRPr>
      </a:lvl1pPr>
      <a:lvl2pPr marL="528547" indent="-175702" algn="l" defTabSz="704248" rtl="0" fontAlgn="base">
        <a:lnSpc>
          <a:spcPct val="90000"/>
        </a:lnSpc>
        <a:spcBef>
          <a:spcPts val="386"/>
        </a:spcBef>
        <a:spcAft>
          <a:spcPct val="0"/>
        </a:spcAft>
        <a:buFont typeface="Arial" pitchFamily="34" charset="0"/>
        <a:buChar char="•"/>
        <a:defRPr kumimoji="1" sz="1814" kern="1200">
          <a:solidFill>
            <a:schemeClr val="tx1"/>
          </a:solidFill>
          <a:latin typeface="+mn-lt"/>
          <a:ea typeface="+mn-ea"/>
          <a:cs typeface="+mn-cs"/>
        </a:defRPr>
      </a:lvl2pPr>
      <a:lvl3pPr marL="881390" indent="-175702" algn="l" defTabSz="704248" rtl="0" fontAlgn="base">
        <a:lnSpc>
          <a:spcPct val="90000"/>
        </a:lnSpc>
        <a:spcBef>
          <a:spcPts val="386"/>
        </a:spcBef>
        <a:spcAft>
          <a:spcPct val="0"/>
        </a:spcAft>
        <a:buFont typeface="Arial" pitchFamily="34" charset="0"/>
        <a:buChar char="•"/>
        <a:defRPr kumimoji="1" sz="1542" kern="1200">
          <a:solidFill>
            <a:schemeClr val="tx1"/>
          </a:solidFill>
          <a:latin typeface="+mn-lt"/>
          <a:ea typeface="+mn-ea"/>
          <a:cs typeface="+mn-cs"/>
        </a:defRPr>
      </a:lvl3pPr>
      <a:lvl4pPr marL="1234235" indent="-175702" algn="l" defTabSz="704248" rtl="0" fontAlgn="base">
        <a:lnSpc>
          <a:spcPct val="90000"/>
        </a:lnSpc>
        <a:spcBef>
          <a:spcPts val="386"/>
        </a:spcBef>
        <a:spcAft>
          <a:spcPct val="0"/>
        </a:spcAft>
        <a:buFont typeface="Arial" pitchFamily="34" charset="0"/>
        <a:buChar char="•"/>
        <a:defRPr kumimoji="1" sz="1361" kern="1200">
          <a:solidFill>
            <a:schemeClr val="tx1"/>
          </a:solidFill>
          <a:latin typeface="+mn-lt"/>
          <a:ea typeface="+mn-ea"/>
          <a:cs typeface="+mn-cs"/>
        </a:defRPr>
      </a:lvl4pPr>
      <a:lvl5pPr marL="1585639" indent="-175702" algn="l" defTabSz="704248" rtl="0" fontAlgn="base">
        <a:lnSpc>
          <a:spcPct val="90000"/>
        </a:lnSpc>
        <a:spcBef>
          <a:spcPts val="386"/>
        </a:spcBef>
        <a:spcAft>
          <a:spcPct val="0"/>
        </a:spcAft>
        <a:buFont typeface="Arial" pitchFamily="34" charset="0"/>
        <a:buChar char="•"/>
        <a:defRPr kumimoji="1" sz="1361" kern="1200">
          <a:solidFill>
            <a:schemeClr val="tx1"/>
          </a:solidFill>
          <a:latin typeface="+mn-lt"/>
          <a:ea typeface="+mn-ea"/>
          <a:cs typeface="+mn-cs"/>
        </a:defRPr>
      </a:lvl5pPr>
      <a:lvl6pPr marL="1939742" indent="-176341" algn="l" defTabSz="705361" rtl="0" eaLnBrk="1" latinLnBrk="0" hangingPunct="1">
        <a:lnSpc>
          <a:spcPct val="90000"/>
        </a:lnSpc>
        <a:spcBef>
          <a:spcPts val="386"/>
        </a:spcBef>
        <a:buFont typeface="Arial" panose="020B0604020202020204" pitchFamily="34" charset="0"/>
        <a:buChar char="•"/>
        <a:defRPr kumimoji="1" sz="1389" kern="1200">
          <a:solidFill>
            <a:schemeClr val="tx1"/>
          </a:solidFill>
          <a:latin typeface="+mn-lt"/>
          <a:ea typeface="+mn-ea"/>
          <a:cs typeface="+mn-cs"/>
        </a:defRPr>
      </a:lvl6pPr>
      <a:lvl7pPr marL="2292424" indent="-176341" algn="l" defTabSz="705361" rtl="0" eaLnBrk="1" latinLnBrk="0" hangingPunct="1">
        <a:lnSpc>
          <a:spcPct val="90000"/>
        </a:lnSpc>
        <a:spcBef>
          <a:spcPts val="386"/>
        </a:spcBef>
        <a:buFont typeface="Arial" panose="020B0604020202020204" pitchFamily="34" charset="0"/>
        <a:buChar char="•"/>
        <a:defRPr kumimoji="1" sz="1389" kern="1200">
          <a:solidFill>
            <a:schemeClr val="tx1"/>
          </a:solidFill>
          <a:latin typeface="+mn-lt"/>
          <a:ea typeface="+mn-ea"/>
          <a:cs typeface="+mn-cs"/>
        </a:defRPr>
      </a:lvl7pPr>
      <a:lvl8pPr marL="2645104" indent="-176341" algn="l" defTabSz="705361" rtl="0" eaLnBrk="1" latinLnBrk="0" hangingPunct="1">
        <a:lnSpc>
          <a:spcPct val="90000"/>
        </a:lnSpc>
        <a:spcBef>
          <a:spcPts val="386"/>
        </a:spcBef>
        <a:buFont typeface="Arial" panose="020B0604020202020204" pitchFamily="34" charset="0"/>
        <a:buChar char="•"/>
        <a:defRPr kumimoji="1" sz="1389" kern="1200">
          <a:solidFill>
            <a:schemeClr val="tx1"/>
          </a:solidFill>
          <a:latin typeface="+mn-lt"/>
          <a:ea typeface="+mn-ea"/>
          <a:cs typeface="+mn-cs"/>
        </a:defRPr>
      </a:lvl8pPr>
      <a:lvl9pPr marL="2997784" indent="-176341" algn="l" defTabSz="705361" rtl="0" eaLnBrk="1" latinLnBrk="0" hangingPunct="1">
        <a:lnSpc>
          <a:spcPct val="90000"/>
        </a:lnSpc>
        <a:spcBef>
          <a:spcPts val="386"/>
        </a:spcBef>
        <a:buFont typeface="Arial" panose="020B0604020202020204" pitchFamily="34" charset="0"/>
        <a:buChar char="•"/>
        <a:defRPr kumimoji="1" sz="1389" kern="1200">
          <a:solidFill>
            <a:schemeClr val="tx1"/>
          </a:solidFill>
          <a:latin typeface="+mn-lt"/>
          <a:ea typeface="+mn-ea"/>
          <a:cs typeface="+mn-cs"/>
        </a:defRPr>
      </a:lvl9pPr>
    </p:bodyStyle>
    <p:otherStyle>
      <a:defPPr>
        <a:defRPr lang="en-US"/>
      </a:defPPr>
      <a:lvl1pPr marL="0" algn="l" defTabSz="705361" rtl="0" eaLnBrk="1" latinLnBrk="0" hangingPunct="1">
        <a:defRPr kumimoji="1" sz="1389" kern="1200">
          <a:solidFill>
            <a:schemeClr val="tx1"/>
          </a:solidFill>
          <a:latin typeface="+mn-lt"/>
          <a:ea typeface="+mn-ea"/>
          <a:cs typeface="+mn-cs"/>
        </a:defRPr>
      </a:lvl1pPr>
      <a:lvl2pPr marL="352680" algn="l" defTabSz="705361" rtl="0" eaLnBrk="1" latinLnBrk="0" hangingPunct="1">
        <a:defRPr kumimoji="1" sz="1389" kern="1200">
          <a:solidFill>
            <a:schemeClr val="tx1"/>
          </a:solidFill>
          <a:latin typeface="+mn-lt"/>
          <a:ea typeface="+mn-ea"/>
          <a:cs typeface="+mn-cs"/>
        </a:defRPr>
      </a:lvl2pPr>
      <a:lvl3pPr marL="705361" algn="l" defTabSz="705361" rtl="0" eaLnBrk="1" latinLnBrk="0" hangingPunct="1">
        <a:defRPr kumimoji="1" sz="1389" kern="1200">
          <a:solidFill>
            <a:schemeClr val="tx1"/>
          </a:solidFill>
          <a:latin typeface="+mn-lt"/>
          <a:ea typeface="+mn-ea"/>
          <a:cs typeface="+mn-cs"/>
        </a:defRPr>
      </a:lvl3pPr>
      <a:lvl4pPr marL="1058041" algn="l" defTabSz="705361" rtl="0" eaLnBrk="1" latinLnBrk="0" hangingPunct="1">
        <a:defRPr kumimoji="1" sz="1389" kern="1200">
          <a:solidFill>
            <a:schemeClr val="tx1"/>
          </a:solidFill>
          <a:latin typeface="+mn-lt"/>
          <a:ea typeface="+mn-ea"/>
          <a:cs typeface="+mn-cs"/>
        </a:defRPr>
      </a:lvl4pPr>
      <a:lvl5pPr marL="1410722" algn="l" defTabSz="705361" rtl="0" eaLnBrk="1" latinLnBrk="0" hangingPunct="1">
        <a:defRPr kumimoji="1" sz="1389" kern="1200">
          <a:solidFill>
            <a:schemeClr val="tx1"/>
          </a:solidFill>
          <a:latin typeface="+mn-lt"/>
          <a:ea typeface="+mn-ea"/>
          <a:cs typeface="+mn-cs"/>
        </a:defRPr>
      </a:lvl5pPr>
      <a:lvl6pPr marL="1763403" algn="l" defTabSz="705361" rtl="0" eaLnBrk="1" latinLnBrk="0" hangingPunct="1">
        <a:defRPr kumimoji="1" sz="1389" kern="1200">
          <a:solidFill>
            <a:schemeClr val="tx1"/>
          </a:solidFill>
          <a:latin typeface="+mn-lt"/>
          <a:ea typeface="+mn-ea"/>
          <a:cs typeface="+mn-cs"/>
        </a:defRPr>
      </a:lvl6pPr>
      <a:lvl7pPr marL="2116083" algn="l" defTabSz="705361" rtl="0" eaLnBrk="1" latinLnBrk="0" hangingPunct="1">
        <a:defRPr kumimoji="1" sz="1389" kern="1200">
          <a:solidFill>
            <a:schemeClr val="tx1"/>
          </a:solidFill>
          <a:latin typeface="+mn-lt"/>
          <a:ea typeface="+mn-ea"/>
          <a:cs typeface="+mn-cs"/>
        </a:defRPr>
      </a:lvl7pPr>
      <a:lvl8pPr marL="2468763" algn="l" defTabSz="705361" rtl="0" eaLnBrk="1" latinLnBrk="0" hangingPunct="1">
        <a:defRPr kumimoji="1" sz="1389" kern="1200">
          <a:solidFill>
            <a:schemeClr val="tx1"/>
          </a:solidFill>
          <a:latin typeface="+mn-lt"/>
          <a:ea typeface="+mn-ea"/>
          <a:cs typeface="+mn-cs"/>
        </a:defRPr>
      </a:lvl8pPr>
      <a:lvl9pPr marL="2821444" algn="l" defTabSz="705361" rtl="0" eaLnBrk="1" latinLnBrk="0" hangingPunct="1">
        <a:defRPr kumimoji="1" sz="138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18" Type="http://schemas.openxmlformats.org/officeDocument/2006/relationships/image" Target="../media/image17.png"/><Relationship Id="rId26" Type="http://schemas.openxmlformats.org/officeDocument/2006/relationships/image" Target="../media/image25.png"/><Relationship Id="rId3" Type="http://schemas.openxmlformats.org/officeDocument/2006/relationships/image" Target="../media/image2.jpeg"/><Relationship Id="rId21" Type="http://schemas.openxmlformats.org/officeDocument/2006/relationships/image" Target="../media/image20.png"/><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16.png"/><Relationship Id="rId25" Type="http://schemas.openxmlformats.org/officeDocument/2006/relationships/image" Target="../media/image24.png"/><Relationship Id="rId2" Type="http://schemas.openxmlformats.org/officeDocument/2006/relationships/image" Target="../media/image1.png"/><Relationship Id="rId16" Type="http://schemas.openxmlformats.org/officeDocument/2006/relationships/image" Target="../media/image15.png"/><Relationship Id="rId20" Type="http://schemas.openxmlformats.org/officeDocument/2006/relationships/image" Target="../media/image19.png"/><Relationship Id="rId29" Type="http://schemas.openxmlformats.org/officeDocument/2006/relationships/image" Target="../media/image28.png"/><Relationship Id="rId1" Type="http://schemas.openxmlformats.org/officeDocument/2006/relationships/slideLayout" Target="../slideLayouts/slideLayout7.xml"/><Relationship Id="rId6" Type="http://schemas.openxmlformats.org/officeDocument/2006/relationships/image" Target="../media/image5.jpeg"/><Relationship Id="rId11" Type="http://schemas.openxmlformats.org/officeDocument/2006/relationships/image" Target="../media/image10.png"/><Relationship Id="rId24" Type="http://schemas.openxmlformats.org/officeDocument/2006/relationships/image" Target="../media/image23.png"/><Relationship Id="rId5" Type="http://schemas.openxmlformats.org/officeDocument/2006/relationships/image" Target="../media/image4.jpeg"/><Relationship Id="rId15" Type="http://schemas.openxmlformats.org/officeDocument/2006/relationships/image" Target="../media/image14.png"/><Relationship Id="rId23" Type="http://schemas.openxmlformats.org/officeDocument/2006/relationships/image" Target="../media/image22.png"/><Relationship Id="rId28" Type="http://schemas.openxmlformats.org/officeDocument/2006/relationships/image" Target="../media/image27.png"/><Relationship Id="rId10" Type="http://schemas.openxmlformats.org/officeDocument/2006/relationships/image" Target="../media/image9.png"/><Relationship Id="rId19" Type="http://schemas.openxmlformats.org/officeDocument/2006/relationships/image" Target="../media/image18.png"/><Relationship Id="rId31" Type="http://schemas.openxmlformats.org/officeDocument/2006/relationships/image" Target="../media/image30.png"/><Relationship Id="rId4" Type="http://schemas.openxmlformats.org/officeDocument/2006/relationships/image" Target="../media/image3.jpeg"/><Relationship Id="rId9" Type="http://schemas.openxmlformats.org/officeDocument/2006/relationships/image" Target="../media/image8.png"/><Relationship Id="rId14" Type="http://schemas.openxmlformats.org/officeDocument/2006/relationships/image" Target="../media/image13.png"/><Relationship Id="rId22" Type="http://schemas.openxmlformats.org/officeDocument/2006/relationships/image" Target="../media/image21.emf"/><Relationship Id="rId27" Type="http://schemas.openxmlformats.org/officeDocument/2006/relationships/image" Target="../media/image26.png"/><Relationship Id="rId30"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 name="四角形: 角を丸くする 112">
            <a:extLst>
              <a:ext uri="{FF2B5EF4-FFF2-40B4-BE49-F238E27FC236}">
                <a16:creationId xmlns:a16="http://schemas.microsoft.com/office/drawing/2014/main" id="{AC1A7D42-956F-4D97-829B-23758932D35C}"/>
              </a:ext>
            </a:extLst>
          </p:cNvPr>
          <p:cNvSpPr/>
          <p:nvPr/>
        </p:nvSpPr>
        <p:spPr>
          <a:xfrm>
            <a:off x="6869485" y="4409398"/>
            <a:ext cx="6226071" cy="5050323"/>
          </a:xfrm>
          <a:prstGeom prst="roundRect">
            <a:avLst>
              <a:gd name="adj" fmla="val 1614"/>
            </a:avLst>
          </a:prstGeom>
          <a:solidFill>
            <a:srgbClr val="D9FFE6"/>
          </a:solidFill>
          <a:ln w="1492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2953" tIns="41476" rIns="82953" bIns="41476" numCol="1" spcCol="0" rtlCol="0" fromWordArt="0" anchor="ctr" anchorCtr="0" forceAA="0" compatLnSpc="1">
            <a:prstTxWarp prst="textNoShape">
              <a:avLst/>
            </a:prstTxWarp>
            <a:noAutofit/>
          </a:bodyPr>
          <a:lstStyle/>
          <a:p>
            <a:pPr algn="ctr"/>
            <a:endParaRPr lang="ja-JP" altLang="en-US" sz="1633" dirty="0"/>
          </a:p>
        </p:txBody>
      </p:sp>
      <p:sp>
        <p:nvSpPr>
          <p:cNvPr id="110" name="四角形: 角を丸くする 109">
            <a:extLst>
              <a:ext uri="{FF2B5EF4-FFF2-40B4-BE49-F238E27FC236}">
                <a16:creationId xmlns:a16="http://schemas.microsoft.com/office/drawing/2014/main" id="{6884030D-06BA-47B8-806F-CBB7BE5D52FA}"/>
              </a:ext>
            </a:extLst>
          </p:cNvPr>
          <p:cNvSpPr/>
          <p:nvPr/>
        </p:nvSpPr>
        <p:spPr>
          <a:xfrm>
            <a:off x="6862452" y="853557"/>
            <a:ext cx="6218413" cy="3422934"/>
          </a:xfrm>
          <a:prstGeom prst="roundRect">
            <a:avLst>
              <a:gd name="adj" fmla="val 1614"/>
            </a:avLst>
          </a:prstGeom>
          <a:solidFill>
            <a:srgbClr val="FCEAEB"/>
          </a:solidFill>
          <a:ln w="1492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2953" tIns="41476" rIns="82953" bIns="41476" numCol="1" spcCol="0" rtlCol="0" fromWordArt="0" anchor="ctr" anchorCtr="0" forceAA="0" compatLnSpc="1">
            <a:prstTxWarp prst="textNoShape">
              <a:avLst/>
            </a:prstTxWarp>
            <a:noAutofit/>
          </a:bodyPr>
          <a:lstStyle/>
          <a:p>
            <a:pPr algn="ctr"/>
            <a:endParaRPr lang="ja-JP" altLang="en-US" sz="1633" dirty="0"/>
          </a:p>
        </p:txBody>
      </p:sp>
      <p:pic>
        <p:nvPicPr>
          <p:cNvPr id="7" name="図 6">
            <a:extLst>
              <a:ext uri="{FF2B5EF4-FFF2-40B4-BE49-F238E27FC236}">
                <a16:creationId xmlns:a16="http://schemas.microsoft.com/office/drawing/2014/main" id="{C2DDDCE8-772C-4B25-96DE-060B7F7B18F4}"/>
              </a:ext>
            </a:extLst>
          </p:cNvPr>
          <p:cNvPicPr>
            <a:picLocks noChangeAspect="1"/>
          </p:cNvPicPr>
          <p:nvPr/>
        </p:nvPicPr>
        <p:blipFill>
          <a:blip r:embed="rId2"/>
          <a:stretch>
            <a:fillRect/>
          </a:stretch>
        </p:blipFill>
        <p:spPr>
          <a:xfrm>
            <a:off x="4408846" y="3922844"/>
            <a:ext cx="1197873" cy="757506"/>
          </a:xfrm>
          <a:prstGeom prst="rect">
            <a:avLst/>
          </a:prstGeom>
        </p:spPr>
      </p:pic>
      <p:sp>
        <p:nvSpPr>
          <p:cNvPr id="93" name="四角形: 角を丸くする 92">
            <a:extLst>
              <a:ext uri="{FF2B5EF4-FFF2-40B4-BE49-F238E27FC236}">
                <a16:creationId xmlns:a16="http://schemas.microsoft.com/office/drawing/2014/main" id="{B2EC0E0D-7010-4BC0-91CE-9AF75D66D914}"/>
              </a:ext>
            </a:extLst>
          </p:cNvPr>
          <p:cNvSpPr/>
          <p:nvPr/>
        </p:nvSpPr>
        <p:spPr>
          <a:xfrm>
            <a:off x="419335" y="865238"/>
            <a:ext cx="2622951" cy="1038736"/>
          </a:xfrm>
          <a:prstGeom prst="roundRect">
            <a:avLst/>
          </a:prstGeom>
          <a:solidFill>
            <a:srgbClr val="FCEAEB"/>
          </a:solidFill>
          <a:ln w="1492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2953" tIns="41476" rIns="82953" bIns="41476" numCol="1" spcCol="0" rtlCol="0" fromWordArt="0" anchor="ctr" anchorCtr="0" forceAA="0" compatLnSpc="1">
            <a:prstTxWarp prst="textNoShape">
              <a:avLst/>
            </a:prstTxWarp>
            <a:noAutofit/>
          </a:bodyPr>
          <a:lstStyle/>
          <a:p>
            <a:pPr algn="ctr"/>
            <a:endParaRPr lang="ja-JP" altLang="en-US" sz="1633" dirty="0"/>
          </a:p>
        </p:txBody>
      </p:sp>
      <p:sp>
        <p:nvSpPr>
          <p:cNvPr id="256" name="四角形: 角を丸くする 255">
            <a:extLst>
              <a:ext uri="{FF2B5EF4-FFF2-40B4-BE49-F238E27FC236}">
                <a16:creationId xmlns:a16="http://schemas.microsoft.com/office/drawing/2014/main" id="{236B2FCD-66C4-44D8-88AD-70A26DAF0C4E}"/>
              </a:ext>
            </a:extLst>
          </p:cNvPr>
          <p:cNvSpPr/>
          <p:nvPr/>
        </p:nvSpPr>
        <p:spPr>
          <a:xfrm>
            <a:off x="3327570" y="871034"/>
            <a:ext cx="2622951" cy="1038736"/>
          </a:xfrm>
          <a:prstGeom prst="roundRect">
            <a:avLst/>
          </a:prstGeom>
          <a:solidFill>
            <a:srgbClr val="D9FFE6"/>
          </a:solidFill>
          <a:ln w="1492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2953" tIns="41476" rIns="82953" bIns="41476" numCol="1" spcCol="0" rtlCol="0" fromWordArt="0" anchor="ctr" anchorCtr="0" forceAA="0" compatLnSpc="1">
            <a:prstTxWarp prst="textNoShape">
              <a:avLst/>
            </a:prstTxWarp>
            <a:noAutofit/>
          </a:bodyPr>
          <a:lstStyle/>
          <a:p>
            <a:pPr algn="ctr"/>
            <a:endParaRPr lang="ja-JP" altLang="en-US" sz="1633" dirty="0"/>
          </a:p>
        </p:txBody>
      </p:sp>
      <p:sp>
        <p:nvSpPr>
          <p:cNvPr id="58" name="Rectangle 57"/>
          <p:cNvSpPr/>
          <p:nvPr/>
        </p:nvSpPr>
        <p:spPr>
          <a:xfrm>
            <a:off x="-7193375" y="10257806"/>
            <a:ext cx="656707" cy="319959"/>
          </a:xfrm>
          <a:prstGeom prst="rect">
            <a:avLst/>
          </a:prstGeom>
        </p:spPr>
        <p:txBody>
          <a:bodyPr wrap="square">
            <a:spAutoFit/>
          </a:bodyPr>
          <a:lstStyle/>
          <a:p>
            <a:pPr algn="ctr"/>
            <a:endParaRPr lang="zh-CN" altLang="en-US" sz="1479" dirty="0">
              <a:solidFill>
                <a:schemeClr val="bg1"/>
              </a:solidFill>
              <a:latin typeface="+mj-ea"/>
              <a:ea typeface="+mj-ea"/>
            </a:endParaRPr>
          </a:p>
        </p:txBody>
      </p:sp>
      <p:sp>
        <p:nvSpPr>
          <p:cNvPr id="168" name="正方形/長方形 167">
            <a:extLst>
              <a:ext uri="{FF2B5EF4-FFF2-40B4-BE49-F238E27FC236}">
                <a16:creationId xmlns:a16="http://schemas.microsoft.com/office/drawing/2014/main" id="{2E29CC79-DF43-4985-B9BE-FBD2316B1612}"/>
              </a:ext>
            </a:extLst>
          </p:cNvPr>
          <p:cNvSpPr/>
          <p:nvPr/>
        </p:nvSpPr>
        <p:spPr>
          <a:xfrm>
            <a:off x="1299983" y="2792977"/>
            <a:ext cx="5280105" cy="523220"/>
          </a:xfrm>
          <a:prstGeom prst="rect">
            <a:avLst/>
          </a:prstGeom>
        </p:spPr>
        <p:txBody>
          <a:bodyPr wrap="square">
            <a:spAutoFit/>
          </a:bodyPr>
          <a:lstStyle/>
          <a:p>
            <a:r>
              <a:rPr lang="ja-JP" altLang="en-US" sz="1400" b="1" dirty="0">
                <a:solidFill>
                  <a:schemeClr val="accent4">
                    <a:lumMod val="50000"/>
                  </a:schemeClr>
                </a:solidFill>
                <a:latin typeface="HG丸ｺﾞｼｯｸM-PRO" panose="020F0600000000000000" pitchFamily="50" charset="-128"/>
                <a:ea typeface="HG丸ｺﾞｼｯｸM-PRO" panose="020F0600000000000000" pitchFamily="50" charset="-128"/>
              </a:rPr>
              <a:t>●●社と労働契約がある方であれば</a:t>
            </a:r>
            <a:endParaRPr lang="en-US" altLang="ja-JP" sz="1400" b="1" dirty="0">
              <a:solidFill>
                <a:schemeClr val="accent4">
                  <a:lumMod val="50000"/>
                </a:schemeClr>
              </a:solidFill>
              <a:latin typeface="HG丸ｺﾞｼｯｸM-PRO" panose="020F0600000000000000" pitchFamily="50" charset="-128"/>
              <a:ea typeface="HG丸ｺﾞｼｯｸM-PRO" panose="020F0600000000000000" pitchFamily="50" charset="-128"/>
            </a:endParaRPr>
          </a:p>
          <a:p>
            <a:r>
              <a:rPr lang="ja-JP" altLang="en-US" sz="1400" b="1" dirty="0">
                <a:solidFill>
                  <a:schemeClr val="accent4">
                    <a:lumMod val="50000"/>
                  </a:schemeClr>
                </a:solidFill>
                <a:latin typeface="HG丸ｺﾞｼｯｸM-PRO" panose="020F0600000000000000" pitchFamily="50" charset="-128"/>
                <a:ea typeface="HG丸ｺﾞｼｯｸM-PRO" panose="020F0600000000000000" pitchFamily="50" charset="-128"/>
              </a:rPr>
              <a:t>どなたでもご利用可能です</a:t>
            </a:r>
            <a:endParaRPr lang="en-US" altLang="ja-JP" sz="1400" b="1" dirty="0">
              <a:solidFill>
                <a:schemeClr val="accent4">
                  <a:lumMod val="50000"/>
                </a:schemeClr>
              </a:solidFill>
              <a:latin typeface="HG丸ｺﾞｼｯｸM-PRO" panose="020F0600000000000000" pitchFamily="50" charset="-128"/>
              <a:ea typeface="HG丸ｺﾞｼｯｸM-PRO" panose="020F0600000000000000" pitchFamily="50" charset="-128"/>
            </a:endParaRPr>
          </a:p>
        </p:txBody>
      </p:sp>
      <p:pic>
        <p:nvPicPr>
          <p:cNvPr id="253" name="図 252">
            <a:extLst>
              <a:ext uri="{FF2B5EF4-FFF2-40B4-BE49-F238E27FC236}">
                <a16:creationId xmlns:a16="http://schemas.microsoft.com/office/drawing/2014/main" id="{62296FA5-CFE5-43C7-91CD-AB550EEE351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69540" y="7767439"/>
            <a:ext cx="1018210" cy="76365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9" name="図 18">
            <a:extLst>
              <a:ext uri="{FF2B5EF4-FFF2-40B4-BE49-F238E27FC236}">
                <a16:creationId xmlns:a16="http://schemas.microsoft.com/office/drawing/2014/main" id="{50FD807B-3448-40DE-AE0E-9259C6F9064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36981" y="7734450"/>
            <a:ext cx="764030" cy="103107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81" name="正方形/長方形 180">
            <a:extLst>
              <a:ext uri="{FF2B5EF4-FFF2-40B4-BE49-F238E27FC236}">
                <a16:creationId xmlns:a16="http://schemas.microsoft.com/office/drawing/2014/main" id="{18CDD23E-52D9-4C71-9B7D-A701EECDB98A}"/>
              </a:ext>
            </a:extLst>
          </p:cNvPr>
          <p:cNvSpPr/>
          <p:nvPr/>
        </p:nvSpPr>
        <p:spPr>
          <a:xfrm>
            <a:off x="6998069" y="8631251"/>
            <a:ext cx="2621529" cy="815993"/>
          </a:xfrm>
          <a:prstGeom prst="rect">
            <a:avLst/>
          </a:prstGeom>
        </p:spPr>
        <p:txBody>
          <a:bodyPr wrap="square">
            <a:spAutoFit/>
          </a:bodyPr>
          <a:lstStyle/>
          <a:p>
            <a:r>
              <a:rPr lang="ja-JP" altLang="en-US" sz="1134" b="1" dirty="0">
                <a:solidFill>
                  <a:schemeClr val="accent4">
                    <a:lumMod val="50000"/>
                  </a:schemeClr>
                </a:solidFill>
                <a:latin typeface="HG丸ｺﾞｼｯｸM-PRO" panose="020F0600000000000000" pitchFamily="50" charset="-128"/>
                <a:ea typeface="HG丸ｺﾞｼｯｸM-PRO" panose="020F0600000000000000" pitchFamily="50" charset="-128"/>
              </a:rPr>
              <a:t>ふたばすまいるキッズ</a:t>
            </a:r>
            <a:endParaRPr lang="en-US" altLang="ja-JP" sz="1134" b="1" dirty="0">
              <a:solidFill>
                <a:schemeClr val="accent4">
                  <a:lumMod val="50000"/>
                </a:schemeClr>
              </a:solidFill>
              <a:latin typeface="HG丸ｺﾞｼｯｸM-PRO" panose="020F0600000000000000" pitchFamily="50" charset="-128"/>
              <a:ea typeface="HG丸ｺﾞｼｯｸM-PRO" panose="020F0600000000000000" pitchFamily="50" charset="-128"/>
            </a:endParaRPr>
          </a:p>
          <a:p>
            <a:r>
              <a:rPr lang="ja-JP" altLang="en-US" sz="1134" dirty="0">
                <a:solidFill>
                  <a:schemeClr val="accent4">
                    <a:lumMod val="50000"/>
                  </a:schemeClr>
                </a:solidFill>
                <a:latin typeface="HG丸ｺﾞｼｯｸM-PRO" panose="020F0600000000000000" pitchFamily="50" charset="-128"/>
                <a:ea typeface="HG丸ｺﾞｼｯｸM-PRO" panose="020F0600000000000000" pitchFamily="50" charset="-128"/>
              </a:rPr>
              <a:t>〒</a:t>
            </a:r>
            <a:r>
              <a:rPr lang="en-US" altLang="ja-JP" sz="1134" dirty="0">
                <a:solidFill>
                  <a:schemeClr val="accent4">
                    <a:lumMod val="50000"/>
                  </a:schemeClr>
                </a:solidFill>
                <a:latin typeface="HG丸ｺﾞｼｯｸM-PRO" panose="020F0600000000000000" pitchFamily="50" charset="-128"/>
                <a:ea typeface="HG丸ｺﾞｼｯｸM-PRO" panose="020F0600000000000000" pitchFamily="50" charset="-128"/>
              </a:rPr>
              <a:t>984-0030</a:t>
            </a:r>
          </a:p>
          <a:p>
            <a:r>
              <a:rPr lang="ja-JP" altLang="en-US" sz="1134" dirty="0">
                <a:solidFill>
                  <a:schemeClr val="accent4">
                    <a:lumMod val="50000"/>
                  </a:schemeClr>
                </a:solidFill>
                <a:latin typeface="HG丸ｺﾞｼｯｸM-PRO" panose="020F0600000000000000" pitchFamily="50" charset="-128"/>
                <a:ea typeface="HG丸ｺﾞｼｯｸM-PRO" panose="020F0600000000000000" pitchFamily="50" charset="-128"/>
              </a:rPr>
              <a:t>仙台市若林区荒井東１丁目８ー１０</a:t>
            </a:r>
            <a:endParaRPr lang="en-US" altLang="ja-JP" sz="1134" dirty="0">
              <a:solidFill>
                <a:schemeClr val="accent4">
                  <a:lumMod val="50000"/>
                </a:schemeClr>
              </a:solidFill>
              <a:latin typeface="HG丸ｺﾞｼｯｸM-PRO" panose="020F0600000000000000" pitchFamily="50" charset="-128"/>
              <a:ea typeface="HG丸ｺﾞｼｯｸM-PRO" panose="020F0600000000000000" pitchFamily="50" charset="-128"/>
            </a:endParaRPr>
          </a:p>
          <a:p>
            <a:r>
              <a:rPr lang="ja-JP" altLang="en-US" sz="1134" dirty="0">
                <a:solidFill>
                  <a:schemeClr val="accent4">
                    <a:lumMod val="50000"/>
                  </a:schemeClr>
                </a:solidFill>
                <a:latin typeface="HG丸ｺﾞｼｯｸM-PRO" panose="020F0600000000000000" pitchFamily="50" charset="-128"/>
                <a:ea typeface="HG丸ｺﾞｼｯｸM-PRO" panose="020F0600000000000000" pitchFamily="50" charset="-128"/>
              </a:rPr>
              <a:t>電話番号：</a:t>
            </a:r>
            <a:r>
              <a:rPr lang="en-US" altLang="ja-JP" sz="1300" b="1" dirty="0">
                <a:solidFill>
                  <a:schemeClr val="accent4">
                    <a:lumMod val="50000"/>
                  </a:schemeClr>
                </a:solidFill>
                <a:latin typeface="HG丸ｺﾞｼｯｸM-PRO" panose="020F0600000000000000" pitchFamily="50" charset="-128"/>
                <a:ea typeface="HG丸ｺﾞｼｯｸM-PRO" panose="020F0600000000000000" pitchFamily="50" charset="-128"/>
              </a:rPr>
              <a:t>022-253-7596</a:t>
            </a:r>
          </a:p>
        </p:txBody>
      </p:sp>
      <p:sp>
        <p:nvSpPr>
          <p:cNvPr id="176" name="正方形/長方形 175">
            <a:extLst>
              <a:ext uri="{FF2B5EF4-FFF2-40B4-BE49-F238E27FC236}">
                <a16:creationId xmlns:a16="http://schemas.microsoft.com/office/drawing/2014/main" id="{72C24A21-5369-450E-960B-BEED99D07503}"/>
              </a:ext>
            </a:extLst>
          </p:cNvPr>
          <p:cNvSpPr/>
          <p:nvPr/>
        </p:nvSpPr>
        <p:spPr>
          <a:xfrm>
            <a:off x="2081130" y="1928104"/>
            <a:ext cx="3120413" cy="461665"/>
          </a:xfrm>
          <a:prstGeom prst="rect">
            <a:avLst/>
          </a:prstGeom>
        </p:spPr>
        <p:txBody>
          <a:bodyPr wrap="square">
            <a:spAutoFit/>
          </a:bodyPr>
          <a:lstStyle/>
          <a:p>
            <a:r>
              <a:rPr lang="ja-JP" altLang="en-US" sz="2400" b="1" dirty="0">
                <a:solidFill>
                  <a:schemeClr val="accent4">
                    <a:lumMod val="50000"/>
                  </a:schemeClr>
                </a:solidFill>
                <a:latin typeface="HG丸ｺﾞｼｯｸM-PRO" panose="020F0600000000000000" pitchFamily="50" charset="-128"/>
                <a:ea typeface="HG丸ｺﾞｼｯｸM-PRO" panose="020F0600000000000000" pitchFamily="50" charset="-128"/>
              </a:rPr>
              <a:t>と提携しました</a:t>
            </a:r>
            <a:endParaRPr lang="en-US" altLang="ja-JP" sz="2400" b="1" dirty="0">
              <a:solidFill>
                <a:schemeClr val="accent4">
                  <a:lumMod val="50000"/>
                </a:schemeClr>
              </a:solidFill>
              <a:latin typeface="HG丸ｺﾞｼｯｸM-PRO" panose="020F0600000000000000" pitchFamily="50" charset="-128"/>
              <a:ea typeface="HG丸ｺﾞｼｯｸM-PRO" panose="020F0600000000000000" pitchFamily="50" charset="-128"/>
            </a:endParaRPr>
          </a:p>
        </p:txBody>
      </p:sp>
      <p:sp>
        <p:nvSpPr>
          <p:cNvPr id="267" name="正方形/長方形 266">
            <a:extLst>
              <a:ext uri="{FF2B5EF4-FFF2-40B4-BE49-F238E27FC236}">
                <a16:creationId xmlns:a16="http://schemas.microsoft.com/office/drawing/2014/main" id="{D676D2BA-4D17-45A5-8286-12ADDC32B2E2}"/>
              </a:ext>
            </a:extLst>
          </p:cNvPr>
          <p:cNvSpPr/>
          <p:nvPr/>
        </p:nvSpPr>
        <p:spPr>
          <a:xfrm>
            <a:off x="129304" y="8043960"/>
            <a:ext cx="6121275" cy="1528624"/>
          </a:xfrm>
          <a:prstGeom prst="rect">
            <a:avLst/>
          </a:prstGeom>
        </p:spPr>
        <p:txBody>
          <a:bodyPr wrap="square">
            <a:spAutoFit/>
          </a:bodyPr>
          <a:lstStyle/>
          <a:p>
            <a:pPr>
              <a:lnSpc>
                <a:spcPts val="1400"/>
              </a:lnSpc>
            </a:pPr>
            <a:r>
              <a:rPr lang="ja-JP" altLang="en-US" sz="1400" b="1" dirty="0">
                <a:solidFill>
                  <a:schemeClr val="accent4">
                    <a:lumMod val="50000"/>
                  </a:schemeClr>
                </a:solidFill>
                <a:latin typeface="HG丸ｺﾞｼｯｸM-PRO" panose="020F0600000000000000" pitchFamily="50" charset="-128"/>
                <a:ea typeface="HG丸ｺﾞｼｯｸM-PRO" panose="020F0600000000000000" pitchFamily="50" charset="-128"/>
              </a:rPr>
              <a:t>①育休明けの保育先をあらかじめ確保しておくことで</a:t>
            </a:r>
            <a:endParaRPr lang="en-US" altLang="ja-JP" sz="1400" b="1" dirty="0">
              <a:solidFill>
                <a:schemeClr val="accent4">
                  <a:lumMod val="50000"/>
                </a:schemeClr>
              </a:solidFill>
              <a:latin typeface="HG丸ｺﾞｼｯｸM-PRO" panose="020F0600000000000000" pitchFamily="50" charset="-128"/>
              <a:ea typeface="HG丸ｺﾞｼｯｸM-PRO" panose="020F0600000000000000" pitchFamily="50" charset="-128"/>
            </a:endParaRPr>
          </a:p>
          <a:p>
            <a:pPr>
              <a:lnSpc>
                <a:spcPts val="1400"/>
              </a:lnSpc>
            </a:pPr>
            <a:r>
              <a:rPr lang="ja-JP" altLang="en-US" sz="1400" b="1" dirty="0">
                <a:solidFill>
                  <a:schemeClr val="accent4">
                    <a:lumMod val="50000"/>
                  </a:schemeClr>
                </a:solidFill>
                <a:latin typeface="HG丸ｺﾞｼｯｸM-PRO" panose="020F0600000000000000" pitchFamily="50" charset="-128"/>
                <a:ea typeface="HG丸ｺﾞｼｯｸM-PRO" panose="020F0600000000000000" pitchFamily="50" charset="-128"/>
              </a:rPr>
              <a:t>　職場復帰のスケジュールが立てやすくなります。</a:t>
            </a:r>
            <a:endParaRPr lang="en-US" altLang="ja-JP" sz="1400" b="1" dirty="0">
              <a:solidFill>
                <a:schemeClr val="accent4">
                  <a:lumMod val="50000"/>
                </a:schemeClr>
              </a:solidFill>
              <a:latin typeface="HG丸ｺﾞｼｯｸM-PRO" panose="020F0600000000000000" pitchFamily="50" charset="-128"/>
              <a:ea typeface="HG丸ｺﾞｼｯｸM-PRO" panose="020F0600000000000000" pitchFamily="50" charset="-128"/>
            </a:endParaRPr>
          </a:p>
          <a:p>
            <a:pPr>
              <a:lnSpc>
                <a:spcPts val="1400"/>
              </a:lnSpc>
            </a:pPr>
            <a:endParaRPr lang="en-US" altLang="ja-JP" sz="1400" b="1" dirty="0">
              <a:solidFill>
                <a:schemeClr val="accent4">
                  <a:lumMod val="50000"/>
                </a:schemeClr>
              </a:solidFill>
              <a:latin typeface="HG丸ｺﾞｼｯｸM-PRO" panose="020F0600000000000000" pitchFamily="50" charset="-128"/>
              <a:ea typeface="HG丸ｺﾞｼｯｸM-PRO" panose="020F0600000000000000" pitchFamily="50" charset="-128"/>
            </a:endParaRPr>
          </a:p>
          <a:p>
            <a:pPr>
              <a:lnSpc>
                <a:spcPts val="1400"/>
              </a:lnSpc>
            </a:pPr>
            <a:r>
              <a:rPr lang="ja-JP" altLang="en-US" sz="1400" b="1" dirty="0">
                <a:solidFill>
                  <a:schemeClr val="accent4">
                    <a:lumMod val="50000"/>
                  </a:schemeClr>
                </a:solidFill>
                <a:latin typeface="HG丸ｺﾞｼｯｸM-PRO" panose="020F0600000000000000" pitchFamily="50" charset="-128"/>
                <a:ea typeface="HG丸ｺﾞｼｯｸM-PRO" panose="020F0600000000000000" pitchFamily="50" charset="-128"/>
              </a:rPr>
              <a:t>②認可保育園のような複雑な入園手続きが不要になり、</a:t>
            </a:r>
            <a:endParaRPr lang="en-US" altLang="ja-JP" sz="1400" b="1" dirty="0">
              <a:solidFill>
                <a:schemeClr val="accent4">
                  <a:lumMod val="50000"/>
                </a:schemeClr>
              </a:solidFill>
              <a:latin typeface="HG丸ｺﾞｼｯｸM-PRO" panose="020F0600000000000000" pitchFamily="50" charset="-128"/>
              <a:ea typeface="HG丸ｺﾞｼｯｸM-PRO" panose="020F0600000000000000" pitchFamily="50" charset="-128"/>
            </a:endParaRPr>
          </a:p>
          <a:p>
            <a:pPr>
              <a:lnSpc>
                <a:spcPts val="1400"/>
              </a:lnSpc>
            </a:pPr>
            <a:r>
              <a:rPr lang="ja-JP" altLang="en-US" sz="1400" b="1" dirty="0">
                <a:solidFill>
                  <a:schemeClr val="accent4">
                    <a:lumMod val="50000"/>
                  </a:schemeClr>
                </a:solidFill>
                <a:latin typeface="HG丸ｺﾞｼｯｸM-PRO" panose="020F0600000000000000" pitchFamily="50" charset="-128"/>
                <a:ea typeface="HG丸ｺﾞｼｯｸM-PRO" panose="020F0600000000000000" pitchFamily="50" charset="-128"/>
              </a:rPr>
              <a:t>　働き方に応じた柔軟な保育サービスを受けることが</a:t>
            </a:r>
            <a:endParaRPr lang="en-US" altLang="ja-JP" sz="1400" b="1" dirty="0">
              <a:solidFill>
                <a:schemeClr val="accent4">
                  <a:lumMod val="50000"/>
                </a:schemeClr>
              </a:solidFill>
              <a:latin typeface="HG丸ｺﾞｼｯｸM-PRO" panose="020F0600000000000000" pitchFamily="50" charset="-128"/>
              <a:ea typeface="HG丸ｺﾞｼｯｸM-PRO" panose="020F0600000000000000" pitchFamily="50" charset="-128"/>
            </a:endParaRPr>
          </a:p>
          <a:p>
            <a:pPr>
              <a:lnSpc>
                <a:spcPts val="1400"/>
              </a:lnSpc>
            </a:pPr>
            <a:r>
              <a:rPr lang="ja-JP" altLang="en-US" sz="1400" b="1" dirty="0">
                <a:solidFill>
                  <a:schemeClr val="accent4">
                    <a:lumMod val="50000"/>
                  </a:schemeClr>
                </a:solidFill>
                <a:latin typeface="HG丸ｺﾞｼｯｸM-PRO" panose="020F0600000000000000" pitchFamily="50" charset="-128"/>
                <a:ea typeface="HG丸ｺﾞｼｯｸM-PRO" panose="020F0600000000000000" pitchFamily="50" charset="-128"/>
              </a:rPr>
              <a:t>　できます。</a:t>
            </a:r>
            <a:endParaRPr lang="en-US" altLang="ja-JP" sz="1400" b="1" dirty="0">
              <a:solidFill>
                <a:schemeClr val="accent4">
                  <a:lumMod val="50000"/>
                </a:schemeClr>
              </a:solidFill>
              <a:latin typeface="HG丸ｺﾞｼｯｸM-PRO" panose="020F0600000000000000" pitchFamily="50" charset="-128"/>
              <a:ea typeface="HG丸ｺﾞｼｯｸM-PRO" panose="020F0600000000000000" pitchFamily="50" charset="-128"/>
            </a:endParaRPr>
          </a:p>
          <a:p>
            <a:pPr>
              <a:lnSpc>
                <a:spcPts val="1400"/>
              </a:lnSpc>
            </a:pPr>
            <a:endParaRPr lang="en-US" altLang="ja-JP" sz="1400" b="1" dirty="0">
              <a:solidFill>
                <a:schemeClr val="accent4">
                  <a:lumMod val="50000"/>
                </a:schemeClr>
              </a:solidFill>
              <a:latin typeface="HG丸ｺﾞｼｯｸM-PRO" panose="020F0600000000000000" pitchFamily="50" charset="-128"/>
              <a:ea typeface="HG丸ｺﾞｼｯｸM-PRO" panose="020F0600000000000000" pitchFamily="50" charset="-128"/>
            </a:endParaRPr>
          </a:p>
          <a:p>
            <a:pPr>
              <a:lnSpc>
                <a:spcPts val="1400"/>
              </a:lnSpc>
            </a:pPr>
            <a:r>
              <a:rPr lang="ja-JP" altLang="en-US" sz="1400" b="1" dirty="0">
                <a:solidFill>
                  <a:schemeClr val="accent4">
                    <a:lumMod val="50000"/>
                  </a:schemeClr>
                </a:solidFill>
                <a:latin typeface="HG丸ｺﾞｼｯｸM-PRO" panose="020F0600000000000000" pitchFamily="50" charset="-128"/>
                <a:ea typeface="HG丸ｺﾞｼｯｸM-PRO" panose="020F0600000000000000" pitchFamily="50" charset="-128"/>
              </a:rPr>
              <a:t>③企業間の提携が結ばれているから安心して入園できます</a:t>
            </a:r>
            <a:endParaRPr lang="en-US" altLang="ja-JP" sz="1400" b="1" dirty="0">
              <a:solidFill>
                <a:srgbClr val="4BCD03"/>
              </a:solidFill>
              <a:latin typeface="HG丸ｺﾞｼｯｸM-PRO" panose="020F0600000000000000" pitchFamily="50" charset="-128"/>
              <a:ea typeface="HG丸ｺﾞｼｯｸM-PRO" panose="020F0600000000000000" pitchFamily="50" charset="-128"/>
            </a:endParaRPr>
          </a:p>
        </p:txBody>
      </p:sp>
      <p:sp>
        <p:nvSpPr>
          <p:cNvPr id="279" name="テキスト ボックス 278">
            <a:extLst>
              <a:ext uri="{FF2B5EF4-FFF2-40B4-BE49-F238E27FC236}">
                <a16:creationId xmlns:a16="http://schemas.microsoft.com/office/drawing/2014/main" id="{105ADADC-F7EC-4FF0-8096-DA5D064D810E}"/>
              </a:ext>
            </a:extLst>
          </p:cNvPr>
          <p:cNvSpPr txBox="1"/>
          <p:nvPr/>
        </p:nvSpPr>
        <p:spPr>
          <a:xfrm>
            <a:off x="6985615" y="4999747"/>
            <a:ext cx="6733387" cy="646331"/>
          </a:xfrm>
          <a:prstGeom prst="rect">
            <a:avLst/>
          </a:prstGeom>
          <a:noFill/>
        </p:spPr>
        <p:txBody>
          <a:bodyPr wrap="square" anchor="t">
            <a:spAutoFit/>
          </a:bodyPr>
          <a:lstStyle/>
          <a:p>
            <a:pPr algn="just"/>
            <a:r>
              <a:rPr lang="ja-JP" altLang="en-US" sz="1200" b="1" kern="100" dirty="0">
                <a:solidFill>
                  <a:schemeClr val="accent4">
                    <a:lumMod val="50000"/>
                  </a:schemeClr>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    </a:t>
            </a:r>
            <a:r>
              <a:rPr lang="ja-JP" altLang="ja-JP" sz="1200" b="1" kern="100" dirty="0">
                <a:solidFill>
                  <a:schemeClr val="accent4">
                    <a:lumMod val="50000"/>
                  </a:schemeClr>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保育理念　</a:t>
            </a:r>
          </a:p>
          <a:p>
            <a:r>
              <a:rPr lang="ja-JP" altLang="ja-JP" sz="1200" b="1" kern="100" dirty="0">
                <a:solidFill>
                  <a:schemeClr val="accent4">
                    <a:lumMod val="50000"/>
                  </a:schemeClr>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子ども一人ひとりを愛し保護者の気持ちに寄り添います</a:t>
            </a:r>
          </a:p>
          <a:p>
            <a:r>
              <a:rPr lang="ja-JP" altLang="ja-JP" sz="1200" b="1" kern="100" dirty="0">
                <a:solidFill>
                  <a:schemeClr val="accent4">
                    <a:lumMod val="50000"/>
                  </a:schemeClr>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病後児保育を通してお子様とその家族を支援し安心して暮らせる地域創りに貢献します</a:t>
            </a:r>
          </a:p>
        </p:txBody>
      </p:sp>
      <p:sp>
        <p:nvSpPr>
          <p:cNvPr id="280" name="正方形/長方形 279">
            <a:extLst>
              <a:ext uri="{FF2B5EF4-FFF2-40B4-BE49-F238E27FC236}">
                <a16:creationId xmlns:a16="http://schemas.microsoft.com/office/drawing/2014/main" id="{69F9CBC9-C850-4C8E-AEBC-DD54D039AAFA}"/>
              </a:ext>
            </a:extLst>
          </p:cNvPr>
          <p:cNvSpPr/>
          <p:nvPr/>
        </p:nvSpPr>
        <p:spPr>
          <a:xfrm>
            <a:off x="6985615" y="5607544"/>
            <a:ext cx="5764828" cy="830997"/>
          </a:xfrm>
          <a:prstGeom prst="rect">
            <a:avLst/>
          </a:prstGeom>
        </p:spPr>
        <p:txBody>
          <a:bodyPr wrap="square">
            <a:spAutoFit/>
          </a:bodyPr>
          <a:lstStyle/>
          <a:p>
            <a:r>
              <a:rPr lang="ja-JP" altLang="en-US" sz="1200" b="1" kern="100" dirty="0">
                <a:solidFill>
                  <a:schemeClr val="accent4">
                    <a:lumMod val="50000"/>
                  </a:schemeClr>
                </a:solidFill>
                <a:effectLst/>
                <a:latin typeface="+mn-ea"/>
                <a:ea typeface="HG丸ｺﾞｼｯｸM-PRO" panose="020F0600000000000000" pitchFamily="50" charset="-128"/>
                <a:cs typeface="Times New Roman" panose="02020603050405020304" pitchFamily="18" charset="0"/>
              </a:rPr>
              <a:t>    </a:t>
            </a:r>
            <a:r>
              <a:rPr lang="ja-JP" altLang="en-US" sz="1200" b="1" kern="100" dirty="0">
                <a:solidFill>
                  <a:schemeClr val="accent4">
                    <a:lumMod val="50000"/>
                  </a:schemeClr>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園の特徴</a:t>
            </a:r>
            <a:endParaRPr lang="ja-JP" altLang="ja-JP" sz="1200" b="1" kern="100" dirty="0">
              <a:solidFill>
                <a:schemeClr val="accent4">
                  <a:lumMod val="50000"/>
                </a:schemeClr>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r>
              <a:rPr lang="ja-JP" altLang="en-US" sz="1200" b="1" dirty="0">
                <a:solidFill>
                  <a:schemeClr val="accent4">
                    <a:lumMod val="50000"/>
                  </a:schemeClr>
                </a:solidFill>
                <a:latin typeface="HG丸ｺﾞｼｯｸM-PRO" panose="020F0600000000000000" pitchFamily="50" charset="-128"/>
                <a:ea typeface="HG丸ｺﾞｼｯｸM-PRO" panose="020F0600000000000000" pitchFamily="50" charset="-128"/>
              </a:rPr>
              <a:t>０～３歳未満児の定員１３名の小規模保育園です</a:t>
            </a:r>
          </a:p>
          <a:p>
            <a:r>
              <a:rPr lang="ja-JP" altLang="en-US" sz="1200" b="1" dirty="0">
                <a:solidFill>
                  <a:schemeClr val="accent4">
                    <a:lumMod val="50000"/>
                  </a:schemeClr>
                </a:solidFill>
                <a:latin typeface="HG丸ｺﾞｼｯｸM-PRO" panose="020F0600000000000000" pitchFamily="50" charset="-128"/>
                <a:ea typeface="HG丸ｺﾞｼｯｸM-PRO" panose="020F0600000000000000" pitchFamily="50" charset="-128"/>
              </a:rPr>
              <a:t>病後児（病気の回復期）</a:t>
            </a:r>
            <a:r>
              <a:rPr lang="ja-JP" altLang="en-US" sz="1200" b="1">
                <a:solidFill>
                  <a:schemeClr val="accent4">
                    <a:lumMod val="50000"/>
                  </a:schemeClr>
                </a:solidFill>
                <a:latin typeface="HG丸ｺﾞｼｯｸM-PRO" panose="020F0600000000000000" pitchFamily="50" charset="-128"/>
                <a:ea typeface="HG丸ｺﾞｼｯｸM-PRO" panose="020F0600000000000000" pitchFamily="50" charset="-128"/>
              </a:rPr>
              <a:t>のお子様を</a:t>
            </a:r>
            <a:r>
              <a:rPr lang="ja-JP" altLang="en-US" sz="1200" b="1" dirty="0">
                <a:solidFill>
                  <a:schemeClr val="accent4">
                    <a:lumMod val="50000"/>
                  </a:schemeClr>
                </a:solidFill>
                <a:latin typeface="HG丸ｺﾞｼｯｸM-PRO" panose="020F0600000000000000" pitchFamily="50" charset="-128"/>
                <a:ea typeface="HG丸ｺﾞｼｯｸM-PRO" panose="020F0600000000000000" pitchFamily="50" charset="-128"/>
              </a:rPr>
              <a:t>、保護者の方が家庭で看護・保育ができないときにお預かりできる保育園です</a:t>
            </a:r>
            <a:endParaRPr lang="en-US" altLang="ja-JP" sz="1200" b="1" dirty="0">
              <a:solidFill>
                <a:schemeClr val="accent4">
                  <a:lumMod val="50000"/>
                </a:schemeClr>
              </a:solidFill>
              <a:latin typeface="HG丸ｺﾞｼｯｸM-PRO" panose="020F0600000000000000" pitchFamily="50" charset="-128"/>
              <a:ea typeface="HG丸ｺﾞｼｯｸM-PRO" panose="020F0600000000000000" pitchFamily="50" charset="-128"/>
            </a:endParaRPr>
          </a:p>
        </p:txBody>
      </p:sp>
      <p:grpSp>
        <p:nvGrpSpPr>
          <p:cNvPr id="179" name="グループ化 178">
            <a:extLst>
              <a:ext uri="{FF2B5EF4-FFF2-40B4-BE49-F238E27FC236}">
                <a16:creationId xmlns:a16="http://schemas.microsoft.com/office/drawing/2014/main" id="{AC12654D-3043-4930-B3F2-DC76FEB12E50}"/>
              </a:ext>
            </a:extLst>
          </p:cNvPr>
          <p:cNvGrpSpPr/>
          <p:nvPr/>
        </p:nvGrpSpPr>
        <p:grpSpPr>
          <a:xfrm>
            <a:off x="9470729" y="8986988"/>
            <a:ext cx="3407913" cy="329745"/>
            <a:chOff x="1322846" y="6986496"/>
            <a:chExt cx="4118134" cy="1282494"/>
          </a:xfrm>
        </p:grpSpPr>
        <p:sp>
          <p:nvSpPr>
            <p:cNvPr id="189" name="テキスト ボックス 188">
              <a:extLst>
                <a:ext uri="{FF2B5EF4-FFF2-40B4-BE49-F238E27FC236}">
                  <a16:creationId xmlns:a16="http://schemas.microsoft.com/office/drawing/2014/main" id="{227257DA-E9C9-4CD0-A0EE-9D5616241EB3}"/>
                </a:ext>
              </a:extLst>
            </p:cNvPr>
            <p:cNvSpPr txBox="1"/>
            <p:nvPr/>
          </p:nvSpPr>
          <p:spPr>
            <a:xfrm>
              <a:off x="1322846" y="8009047"/>
              <a:ext cx="3223046" cy="259943"/>
            </a:xfrm>
            <a:prstGeom prst="rect">
              <a:avLst/>
            </a:prstGeom>
            <a:noFill/>
          </p:spPr>
          <p:txBody>
            <a:bodyPr wrap="square" rtlCol="0">
              <a:spAutoFit/>
            </a:bodyPr>
            <a:lstStyle/>
            <a:p>
              <a:endParaRPr lang="ja-JP" altLang="en-US" sz="1089" dirty="0"/>
            </a:p>
          </p:txBody>
        </p:sp>
        <p:sp>
          <p:nvSpPr>
            <p:cNvPr id="191" name="テキスト ボックス 190">
              <a:extLst>
                <a:ext uri="{FF2B5EF4-FFF2-40B4-BE49-F238E27FC236}">
                  <a16:creationId xmlns:a16="http://schemas.microsoft.com/office/drawing/2014/main" id="{61853E92-BFE3-4C6E-A174-12CBACCFE36E}"/>
                </a:ext>
              </a:extLst>
            </p:cNvPr>
            <p:cNvSpPr txBox="1"/>
            <p:nvPr/>
          </p:nvSpPr>
          <p:spPr>
            <a:xfrm>
              <a:off x="1322846" y="6986496"/>
              <a:ext cx="4118134" cy="650821"/>
            </a:xfrm>
            <a:prstGeom prst="rect">
              <a:avLst/>
            </a:prstGeom>
            <a:noFill/>
          </p:spPr>
          <p:txBody>
            <a:bodyPr wrap="square" rtlCol="0">
              <a:spAutoFit/>
            </a:bodyPr>
            <a:lstStyle/>
            <a:p>
              <a:r>
                <a:rPr lang="en-US" altLang="zh-TW" sz="1270" dirty="0">
                  <a:solidFill>
                    <a:schemeClr val="accent4">
                      <a:lumMod val="50000"/>
                    </a:schemeClr>
                  </a:solidFill>
                  <a:latin typeface="HG丸ｺﾞｼｯｸM-PRO" panose="020F0600000000000000" pitchFamily="50" charset="-128"/>
                  <a:ea typeface="HG丸ｺﾞｼｯｸM-PRO" panose="020F0600000000000000" pitchFamily="50" charset="-128"/>
                </a:rPr>
                <a:t>[</a:t>
              </a:r>
              <a:r>
                <a:rPr lang="ja-JP" altLang="en-US" sz="1270" dirty="0">
                  <a:solidFill>
                    <a:schemeClr val="accent4">
                      <a:lumMod val="50000"/>
                    </a:schemeClr>
                  </a:solidFill>
                  <a:latin typeface="HG丸ｺﾞｼｯｸM-PRO" panose="020F0600000000000000" pitchFamily="50" charset="-128"/>
                  <a:ea typeface="HG丸ｺﾞｼｯｸM-PRO" panose="020F0600000000000000" pitchFamily="50" charset="-128"/>
                </a:rPr>
                <a:t>ｲﾝｽﾀｸﾞﾗﾑ</a:t>
              </a:r>
              <a:r>
                <a:rPr lang="en-US" altLang="zh-TW" sz="1270" dirty="0">
                  <a:solidFill>
                    <a:schemeClr val="accent4">
                      <a:lumMod val="50000"/>
                    </a:schemeClr>
                  </a:solidFill>
                  <a:latin typeface="HG丸ｺﾞｼｯｸM-PRO" panose="020F0600000000000000" pitchFamily="50" charset="-128"/>
                  <a:ea typeface="HG丸ｺﾞｼｯｸM-PRO" panose="020F0600000000000000" pitchFamily="50" charset="-128"/>
                </a:rPr>
                <a:t>]</a:t>
              </a:r>
              <a:r>
                <a:rPr lang="ja-JP" altLang="en-US" sz="1270" dirty="0">
                  <a:solidFill>
                    <a:schemeClr val="accent4">
                      <a:lumMod val="50000"/>
                    </a:schemeClr>
                  </a:solidFill>
                  <a:latin typeface="HG丸ｺﾞｼｯｸM-PRO" panose="020F0600000000000000" pitchFamily="50" charset="-128"/>
                  <a:ea typeface="HG丸ｺﾞｼｯｸM-PRO" panose="020F0600000000000000" pitchFamily="50" charset="-128"/>
                </a:rPr>
                <a:t>＠</a:t>
              </a:r>
              <a:r>
                <a:rPr lang="en-US" altLang="ja-JP" sz="1270" dirty="0" err="1">
                  <a:solidFill>
                    <a:schemeClr val="accent4">
                      <a:lumMod val="50000"/>
                    </a:schemeClr>
                  </a:solidFill>
                  <a:latin typeface="HG丸ｺﾞｼｯｸM-PRO" panose="020F0600000000000000" pitchFamily="50" charset="-128"/>
                  <a:ea typeface="HG丸ｺﾞｼｯｸM-PRO" panose="020F0600000000000000" pitchFamily="50" charset="-128"/>
                </a:rPr>
                <a:t>futaba_smile_kids</a:t>
              </a:r>
              <a:endParaRPr lang="en-US" altLang="ja-JP" sz="1270" dirty="0">
                <a:solidFill>
                  <a:schemeClr val="accent4">
                    <a:lumMod val="50000"/>
                  </a:schemeClr>
                </a:solidFill>
                <a:latin typeface="HG丸ｺﾞｼｯｸM-PRO" panose="020F0600000000000000" pitchFamily="50" charset="-128"/>
                <a:ea typeface="HG丸ｺﾞｼｯｸM-PRO" panose="020F0600000000000000" pitchFamily="50" charset="-128"/>
              </a:endParaRPr>
            </a:p>
            <a:p>
              <a:r>
                <a:rPr lang="en-US" altLang="zh-TW" sz="1270" dirty="0">
                  <a:solidFill>
                    <a:schemeClr val="accent4">
                      <a:lumMod val="50000"/>
                    </a:schemeClr>
                  </a:solidFill>
                  <a:latin typeface="HG丸ｺﾞｼｯｸM-PRO" panose="020F0600000000000000" pitchFamily="50" charset="-128"/>
                  <a:ea typeface="HG丸ｺﾞｼｯｸM-PRO" panose="020F0600000000000000" pitchFamily="50" charset="-128"/>
                </a:rPr>
                <a:t>[</a:t>
              </a:r>
              <a:r>
                <a:rPr lang="ja-JP" altLang="en-US" sz="1270" dirty="0">
                  <a:solidFill>
                    <a:schemeClr val="accent4">
                      <a:lumMod val="50000"/>
                    </a:schemeClr>
                  </a:solidFill>
                  <a:latin typeface="HG丸ｺﾞｼｯｸM-PRO" panose="020F0600000000000000" pitchFamily="50" charset="-128"/>
                  <a:ea typeface="HG丸ｺﾞｼｯｸM-PRO" panose="020F0600000000000000" pitchFamily="50" charset="-128"/>
                </a:rPr>
                <a:t>ﾎｰﾑﾍﾟｰｼﾞ</a:t>
              </a:r>
              <a:r>
                <a:rPr lang="en-US" altLang="zh-TW" sz="1270" dirty="0">
                  <a:solidFill>
                    <a:schemeClr val="accent4">
                      <a:lumMod val="50000"/>
                    </a:schemeClr>
                  </a:solidFill>
                  <a:latin typeface="HG丸ｺﾞｼｯｸM-PRO" panose="020F0600000000000000" pitchFamily="50" charset="-128"/>
                  <a:ea typeface="HG丸ｺﾞｼｯｸM-PRO" panose="020F0600000000000000" pitchFamily="50" charset="-128"/>
                </a:rPr>
                <a:t>] </a:t>
              </a:r>
              <a:r>
                <a:rPr lang="en-US" altLang="zh-TW" sz="1089" dirty="0">
                  <a:solidFill>
                    <a:schemeClr val="accent4">
                      <a:lumMod val="50000"/>
                    </a:schemeClr>
                  </a:solidFill>
                  <a:latin typeface="HG丸ｺﾞｼｯｸM-PRO" panose="020F0600000000000000" pitchFamily="50" charset="-128"/>
                  <a:ea typeface="HG丸ｺﾞｼｯｸM-PRO" panose="020F0600000000000000" pitchFamily="50" charset="-128"/>
                </a:rPr>
                <a:t>https://futaba-smilekids.com/</a:t>
              </a:r>
              <a:endParaRPr lang="ja-JP" altLang="en-US" sz="1089" dirty="0">
                <a:solidFill>
                  <a:schemeClr val="accent4">
                    <a:lumMod val="50000"/>
                  </a:schemeClr>
                </a:solidFill>
              </a:endParaRPr>
            </a:p>
            <a:p>
              <a:endParaRPr lang="ja-JP" altLang="en-US" sz="1089" dirty="0">
                <a:solidFill>
                  <a:schemeClr val="accent4">
                    <a:lumMod val="50000"/>
                  </a:schemeClr>
                </a:solidFill>
              </a:endParaRPr>
            </a:p>
          </p:txBody>
        </p:sp>
      </p:grpSp>
      <p:pic>
        <p:nvPicPr>
          <p:cNvPr id="192" name="図 191">
            <a:extLst>
              <a:ext uri="{FF2B5EF4-FFF2-40B4-BE49-F238E27FC236}">
                <a16:creationId xmlns:a16="http://schemas.microsoft.com/office/drawing/2014/main" id="{C06837C4-6419-487E-8F87-BD06A142182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752959" y="7766845"/>
            <a:ext cx="1371671" cy="102875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94" name="図 193">
            <a:extLst>
              <a:ext uri="{FF2B5EF4-FFF2-40B4-BE49-F238E27FC236}">
                <a16:creationId xmlns:a16="http://schemas.microsoft.com/office/drawing/2014/main" id="{4883EB67-CEDB-4820-8415-F55E2325C94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428231" y="7766589"/>
            <a:ext cx="1263356" cy="94751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36" name="図 35">
            <a:extLst>
              <a:ext uri="{FF2B5EF4-FFF2-40B4-BE49-F238E27FC236}">
                <a16:creationId xmlns:a16="http://schemas.microsoft.com/office/drawing/2014/main" id="{7D840A4D-41BD-4943-8BC2-8C11731FFBE1}"/>
              </a:ext>
            </a:extLst>
          </p:cNvPr>
          <p:cNvPicPr>
            <a:picLocks noChangeAspect="1"/>
          </p:cNvPicPr>
          <p:nvPr/>
        </p:nvPicPr>
        <p:blipFill>
          <a:blip r:embed="rId7"/>
          <a:stretch>
            <a:fillRect/>
          </a:stretch>
        </p:blipFill>
        <p:spPr>
          <a:xfrm>
            <a:off x="12540419" y="8913889"/>
            <a:ext cx="472012" cy="476778"/>
          </a:xfrm>
          <a:prstGeom prst="rect">
            <a:avLst/>
          </a:prstGeom>
        </p:spPr>
      </p:pic>
      <p:sp>
        <p:nvSpPr>
          <p:cNvPr id="37" name="テキスト ボックス 36">
            <a:extLst>
              <a:ext uri="{FF2B5EF4-FFF2-40B4-BE49-F238E27FC236}">
                <a16:creationId xmlns:a16="http://schemas.microsoft.com/office/drawing/2014/main" id="{8A684754-797C-4D4B-8973-4AE114D36397}"/>
              </a:ext>
            </a:extLst>
          </p:cNvPr>
          <p:cNvSpPr txBox="1"/>
          <p:nvPr/>
        </p:nvSpPr>
        <p:spPr>
          <a:xfrm>
            <a:off x="7010637" y="1208451"/>
            <a:ext cx="5661364" cy="461665"/>
          </a:xfrm>
          <a:prstGeom prst="rect">
            <a:avLst/>
          </a:prstGeom>
          <a:noFill/>
        </p:spPr>
        <p:txBody>
          <a:bodyPr wrap="square" anchor="t">
            <a:spAutoFit/>
          </a:bodyPr>
          <a:lstStyle/>
          <a:p>
            <a:pPr algn="just"/>
            <a:r>
              <a:rPr lang="ja-JP" altLang="en-US" sz="1200" b="1" kern="100" dirty="0">
                <a:solidFill>
                  <a:schemeClr val="accent4">
                    <a:lumMod val="50000"/>
                  </a:schemeClr>
                </a:solidFill>
                <a:latin typeface="+mn-ea"/>
                <a:ea typeface="HG丸ｺﾞｼｯｸM-PRO" panose="020F0600000000000000" pitchFamily="50" charset="-128"/>
                <a:cs typeface="Times New Roman" panose="02020603050405020304" pitchFamily="18" charset="0"/>
              </a:rPr>
              <a:t>    </a:t>
            </a:r>
            <a:r>
              <a:rPr lang="ja-JP" altLang="ja-JP" sz="1200" b="1" kern="100" dirty="0">
                <a:solidFill>
                  <a:schemeClr val="accent4">
                    <a:lumMod val="50000"/>
                  </a:schemeClr>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保育理念</a:t>
            </a:r>
          </a:p>
          <a:p>
            <a:r>
              <a:rPr lang="ja-JP" altLang="en-US" sz="1200" b="1" kern="100" dirty="0">
                <a:solidFill>
                  <a:schemeClr val="accent4">
                    <a:lumMod val="50000"/>
                  </a:schemeClr>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保育事業を通して、保護者と地域に貢献し子どもの未来を育みます</a:t>
            </a:r>
            <a:endParaRPr lang="ja-JP" altLang="ja-JP" sz="1200" b="1" kern="100" dirty="0">
              <a:solidFill>
                <a:schemeClr val="accent4">
                  <a:lumMod val="50000"/>
                </a:schemeClr>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p:txBody>
      </p:sp>
      <p:sp>
        <p:nvSpPr>
          <p:cNvPr id="38" name="正方形/長方形 37">
            <a:extLst>
              <a:ext uri="{FF2B5EF4-FFF2-40B4-BE49-F238E27FC236}">
                <a16:creationId xmlns:a16="http://schemas.microsoft.com/office/drawing/2014/main" id="{DC8DBD19-C94C-4532-884B-449DB82D8820}"/>
              </a:ext>
            </a:extLst>
          </p:cNvPr>
          <p:cNvSpPr/>
          <p:nvPr/>
        </p:nvSpPr>
        <p:spPr>
          <a:xfrm>
            <a:off x="6985615" y="1633834"/>
            <a:ext cx="5764828" cy="646331"/>
          </a:xfrm>
          <a:prstGeom prst="rect">
            <a:avLst/>
          </a:prstGeom>
        </p:spPr>
        <p:txBody>
          <a:bodyPr wrap="square">
            <a:spAutoFit/>
          </a:bodyPr>
          <a:lstStyle/>
          <a:p>
            <a:r>
              <a:rPr lang="ja-JP" altLang="en-US" sz="1200" b="1" kern="100" dirty="0">
                <a:solidFill>
                  <a:schemeClr val="accent4">
                    <a:lumMod val="50000"/>
                  </a:schemeClr>
                </a:solidFill>
                <a:latin typeface="HG丸ｺﾞｼｯｸM-PRO" panose="020F0600000000000000" pitchFamily="50" charset="-128"/>
                <a:ea typeface="HG丸ｺﾞｼｯｸM-PRO" panose="020F0600000000000000" pitchFamily="50" charset="-128"/>
                <a:cs typeface="Times New Roman" panose="02020603050405020304" pitchFamily="18" charset="0"/>
              </a:rPr>
              <a:t>    </a:t>
            </a:r>
            <a:r>
              <a:rPr lang="ja-JP" altLang="en-US" sz="1200" b="1" kern="100" dirty="0">
                <a:solidFill>
                  <a:schemeClr val="accent4">
                    <a:lumMod val="50000"/>
                  </a:schemeClr>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園の特徴</a:t>
            </a:r>
            <a:endParaRPr lang="ja-JP" altLang="ja-JP" sz="1200" b="1" kern="100" dirty="0">
              <a:solidFill>
                <a:schemeClr val="accent4">
                  <a:lumMod val="50000"/>
                </a:schemeClr>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r>
              <a:rPr lang="ja-JP" altLang="en-US" sz="1200" b="1" dirty="0">
                <a:solidFill>
                  <a:schemeClr val="accent4">
                    <a:lumMod val="50000"/>
                  </a:schemeClr>
                </a:solidFill>
                <a:latin typeface="HG丸ｺﾞｼｯｸM-PRO" panose="020F0600000000000000" pitchFamily="50" charset="-128"/>
                <a:ea typeface="HG丸ｺﾞｼｯｸM-PRO" panose="020F0600000000000000" pitchFamily="50" charset="-128"/>
              </a:rPr>
              <a:t>０～３歳未満児の定員１５名の小規模保育園です</a:t>
            </a:r>
            <a:endParaRPr lang="en-US" altLang="ja-JP" sz="1200" b="1" dirty="0">
              <a:solidFill>
                <a:schemeClr val="accent4">
                  <a:lumMod val="50000"/>
                </a:schemeClr>
              </a:solidFill>
              <a:latin typeface="HG丸ｺﾞｼｯｸM-PRO" panose="020F0600000000000000" pitchFamily="50" charset="-128"/>
              <a:ea typeface="HG丸ｺﾞｼｯｸM-PRO" panose="020F0600000000000000" pitchFamily="50" charset="-128"/>
            </a:endParaRPr>
          </a:p>
          <a:p>
            <a:r>
              <a:rPr lang="ja-JP" altLang="en-US" sz="1200" b="1" dirty="0">
                <a:solidFill>
                  <a:schemeClr val="accent4">
                    <a:lumMod val="50000"/>
                  </a:schemeClr>
                </a:solidFill>
                <a:latin typeface="HG丸ｺﾞｼｯｸM-PRO" panose="020F0600000000000000" pitchFamily="50" charset="-128"/>
                <a:ea typeface="HG丸ｺﾞｼｯｸM-PRO" panose="020F0600000000000000" pitchFamily="50" charset="-128"/>
              </a:rPr>
              <a:t>小規模ならではの、子ども一人ひとりとの関わりを大切にする保育をしています</a:t>
            </a:r>
            <a:endParaRPr lang="en-US" altLang="ja-JP" sz="1200" b="1" dirty="0">
              <a:solidFill>
                <a:schemeClr val="accent4">
                  <a:lumMod val="50000"/>
                </a:schemeClr>
              </a:solidFill>
              <a:latin typeface="HG丸ｺﾞｼｯｸM-PRO" panose="020F0600000000000000" pitchFamily="50" charset="-128"/>
              <a:ea typeface="HG丸ｺﾞｼｯｸM-PRO" panose="020F0600000000000000" pitchFamily="50" charset="-128"/>
            </a:endParaRPr>
          </a:p>
        </p:txBody>
      </p:sp>
      <p:sp>
        <p:nvSpPr>
          <p:cNvPr id="45" name="正方形/長方形 44">
            <a:extLst>
              <a:ext uri="{FF2B5EF4-FFF2-40B4-BE49-F238E27FC236}">
                <a16:creationId xmlns:a16="http://schemas.microsoft.com/office/drawing/2014/main" id="{2242F5F4-0FFE-4AAF-9E1F-B1AC1B4B3E66}"/>
              </a:ext>
            </a:extLst>
          </p:cNvPr>
          <p:cNvSpPr/>
          <p:nvPr/>
        </p:nvSpPr>
        <p:spPr>
          <a:xfrm>
            <a:off x="6998069" y="3217590"/>
            <a:ext cx="4191629" cy="1026178"/>
          </a:xfrm>
          <a:prstGeom prst="rect">
            <a:avLst/>
          </a:prstGeom>
        </p:spPr>
        <p:txBody>
          <a:bodyPr wrap="square">
            <a:spAutoFit/>
          </a:bodyPr>
          <a:lstStyle/>
          <a:p>
            <a:r>
              <a:rPr lang="ja-JP" altLang="en-US" sz="1134" b="1" dirty="0">
                <a:solidFill>
                  <a:schemeClr val="accent4">
                    <a:lumMod val="50000"/>
                  </a:schemeClr>
                </a:solidFill>
                <a:latin typeface="HG丸ｺﾞｼｯｸM-PRO" panose="020F0600000000000000" pitchFamily="50" charset="-128"/>
                <a:ea typeface="HG丸ｺﾞｼｯｸM-PRO" panose="020F0600000000000000" pitchFamily="50" charset="-128"/>
              </a:rPr>
              <a:t>ふたば保育園</a:t>
            </a:r>
            <a:endParaRPr lang="en-US" altLang="ja-JP" sz="1134" b="1" dirty="0">
              <a:solidFill>
                <a:schemeClr val="accent4">
                  <a:lumMod val="50000"/>
                </a:schemeClr>
              </a:solidFill>
              <a:latin typeface="HG丸ｺﾞｼｯｸM-PRO" panose="020F0600000000000000" pitchFamily="50" charset="-128"/>
              <a:ea typeface="HG丸ｺﾞｼｯｸM-PRO" panose="020F0600000000000000" pitchFamily="50" charset="-128"/>
            </a:endParaRPr>
          </a:p>
          <a:p>
            <a:r>
              <a:rPr lang="ja-JP" altLang="en-US" sz="1134" dirty="0">
                <a:solidFill>
                  <a:schemeClr val="accent4">
                    <a:lumMod val="50000"/>
                  </a:schemeClr>
                </a:solidFill>
                <a:latin typeface="HG丸ｺﾞｼｯｸM-PRO" panose="020F0600000000000000" pitchFamily="50" charset="-128"/>
                <a:ea typeface="HG丸ｺﾞｼｯｸM-PRO" panose="020F0600000000000000" pitchFamily="50" charset="-128"/>
              </a:rPr>
              <a:t>〒</a:t>
            </a:r>
            <a:r>
              <a:rPr lang="en-US" altLang="ja-JP" sz="1134" dirty="0">
                <a:solidFill>
                  <a:schemeClr val="accent4">
                    <a:lumMod val="50000"/>
                  </a:schemeClr>
                </a:solidFill>
                <a:latin typeface="HG丸ｺﾞｼｯｸM-PRO" panose="020F0600000000000000" pitchFamily="50" charset="-128"/>
                <a:ea typeface="HG丸ｺﾞｼｯｸM-PRO" panose="020F0600000000000000" pitchFamily="50" charset="-128"/>
              </a:rPr>
              <a:t>984-0032</a:t>
            </a:r>
          </a:p>
          <a:p>
            <a:pPr>
              <a:lnSpc>
                <a:spcPts val="1542"/>
              </a:lnSpc>
              <a:tabLst>
                <a:tab pos="486781" algn="l"/>
              </a:tabLst>
            </a:pPr>
            <a:r>
              <a:rPr lang="ja-JP" altLang="en-US" sz="1200" dirty="0">
                <a:solidFill>
                  <a:schemeClr val="accent4">
                    <a:lumMod val="50000"/>
                  </a:schemeClr>
                </a:solidFill>
                <a:latin typeface="HG丸ｺﾞｼｯｸM-PRO" panose="020F0600000000000000" pitchFamily="50" charset="-128"/>
                <a:ea typeface="HG丸ｺﾞｼｯｸM-PRO" panose="020F0600000000000000" pitchFamily="50" charset="-128"/>
              </a:rPr>
              <a:t>仙台市若林区荒井</a:t>
            </a:r>
            <a:r>
              <a:rPr lang="en-US" altLang="ja-JP" sz="1200" dirty="0">
                <a:solidFill>
                  <a:schemeClr val="accent4">
                    <a:lumMod val="50000"/>
                  </a:schemeClr>
                </a:solidFill>
                <a:latin typeface="HG丸ｺﾞｼｯｸM-PRO" panose="020F0600000000000000" pitchFamily="50" charset="-128"/>
                <a:ea typeface="HG丸ｺﾞｼｯｸM-PRO" panose="020F0600000000000000" pitchFamily="50" charset="-128"/>
              </a:rPr>
              <a:t>5</a:t>
            </a:r>
            <a:r>
              <a:rPr lang="ja-JP" altLang="en-US" sz="1200" dirty="0">
                <a:solidFill>
                  <a:schemeClr val="accent4">
                    <a:lumMod val="50000"/>
                  </a:schemeClr>
                </a:solidFill>
                <a:latin typeface="HG丸ｺﾞｼｯｸM-PRO" panose="020F0600000000000000" pitchFamily="50" charset="-128"/>
                <a:ea typeface="HG丸ｺﾞｼｯｸM-PRO" panose="020F0600000000000000" pitchFamily="50" charset="-128"/>
              </a:rPr>
              <a:t>丁目</a:t>
            </a:r>
            <a:r>
              <a:rPr lang="en-US" altLang="ja-JP" sz="1200" dirty="0">
                <a:solidFill>
                  <a:schemeClr val="accent4">
                    <a:lumMod val="50000"/>
                  </a:schemeClr>
                </a:solidFill>
                <a:latin typeface="HG丸ｺﾞｼｯｸM-PRO" panose="020F0600000000000000" pitchFamily="50" charset="-128"/>
                <a:ea typeface="HG丸ｺﾞｼｯｸM-PRO" panose="020F0600000000000000" pitchFamily="50" charset="-128"/>
              </a:rPr>
              <a:t>19-6</a:t>
            </a:r>
            <a:r>
              <a:rPr lang="ja-JP" altLang="en-US" sz="1200" dirty="0">
                <a:solidFill>
                  <a:schemeClr val="accent4">
                    <a:lumMod val="50000"/>
                  </a:schemeClr>
                </a:solidFill>
                <a:latin typeface="HG丸ｺﾞｼｯｸM-PRO" panose="020F0600000000000000" pitchFamily="50" charset="-128"/>
                <a:ea typeface="HG丸ｺﾞｼｯｸM-PRO" panose="020F0600000000000000" pitchFamily="50" charset="-128"/>
              </a:rPr>
              <a:t>　</a:t>
            </a:r>
            <a:endParaRPr lang="en-US" altLang="ja-JP" sz="1200" dirty="0">
              <a:solidFill>
                <a:schemeClr val="accent4">
                  <a:lumMod val="50000"/>
                </a:schemeClr>
              </a:solidFill>
              <a:latin typeface="HG丸ｺﾞｼｯｸM-PRO" panose="020F0600000000000000" pitchFamily="50" charset="-128"/>
              <a:ea typeface="HG丸ｺﾞｼｯｸM-PRO" panose="020F0600000000000000" pitchFamily="50" charset="-128"/>
            </a:endParaRPr>
          </a:p>
          <a:p>
            <a:pPr>
              <a:lnSpc>
                <a:spcPts val="1542"/>
              </a:lnSpc>
              <a:tabLst>
                <a:tab pos="486781" algn="l"/>
              </a:tabLst>
            </a:pPr>
            <a:r>
              <a:rPr lang="ja-JP" altLang="en-US" sz="1200" dirty="0">
                <a:solidFill>
                  <a:schemeClr val="accent4">
                    <a:lumMod val="50000"/>
                  </a:schemeClr>
                </a:solidFill>
                <a:latin typeface="HG丸ｺﾞｼｯｸM-PRO" panose="020F0600000000000000" pitchFamily="50" charset="-128"/>
                <a:ea typeface="HG丸ｺﾞｼｯｸM-PRO" panose="020F0600000000000000" pitchFamily="50" charset="-128"/>
              </a:rPr>
              <a:t>荒井</a:t>
            </a:r>
            <a:r>
              <a:rPr lang="en-US" altLang="ja-JP" sz="1200" dirty="0">
                <a:solidFill>
                  <a:schemeClr val="accent4">
                    <a:lumMod val="50000"/>
                  </a:schemeClr>
                </a:solidFill>
                <a:latin typeface="HG丸ｺﾞｼｯｸM-PRO" panose="020F0600000000000000" pitchFamily="50" charset="-128"/>
                <a:ea typeface="HG丸ｺﾞｼｯｸM-PRO" panose="020F0600000000000000" pitchFamily="50" charset="-128"/>
              </a:rPr>
              <a:t>SK</a:t>
            </a:r>
            <a:r>
              <a:rPr lang="ja-JP" altLang="en-US" sz="1200" dirty="0">
                <a:solidFill>
                  <a:schemeClr val="accent4">
                    <a:lumMod val="50000"/>
                  </a:schemeClr>
                </a:solidFill>
                <a:latin typeface="HG丸ｺﾞｼｯｸM-PRO" panose="020F0600000000000000" pitchFamily="50" charset="-128"/>
                <a:ea typeface="HG丸ｺﾞｼｯｸM-PRO" panose="020F0600000000000000" pitchFamily="50" charset="-128"/>
              </a:rPr>
              <a:t>ﾏﾝｼｮﾝ </a:t>
            </a:r>
            <a:r>
              <a:rPr lang="en-US" altLang="ja-JP" sz="1200" dirty="0">
                <a:solidFill>
                  <a:schemeClr val="accent4">
                    <a:lumMod val="50000"/>
                  </a:schemeClr>
                </a:solidFill>
                <a:latin typeface="HG丸ｺﾞｼｯｸM-PRO" panose="020F0600000000000000" pitchFamily="50" charset="-128"/>
                <a:ea typeface="HG丸ｺﾞｼｯｸM-PRO" panose="020F0600000000000000" pitchFamily="50" charset="-128"/>
              </a:rPr>
              <a:t>1</a:t>
            </a:r>
            <a:r>
              <a:rPr lang="ja-JP" altLang="en-US" sz="1200" dirty="0">
                <a:solidFill>
                  <a:schemeClr val="accent4">
                    <a:lumMod val="50000"/>
                  </a:schemeClr>
                </a:solidFill>
                <a:latin typeface="HG丸ｺﾞｼｯｸM-PRO" panose="020F0600000000000000" pitchFamily="50" charset="-128"/>
                <a:ea typeface="HG丸ｺﾞｼｯｸM-PRO" panose="020F0600000000000000" pitchFamily="50" charset="-128"/>
              </a:rPr>
              <a:t>Ｆ</a:t>
            </a:r>
          </a:p>
          <a:p>
            <a:r>
              <a:rPr lang="ja-JP" altLang="en-US" sz="1134" dirty="0">
                <a:solidFill>
                  <a:schemeClr val="accent4">
                    <a:lumMod val="50000"/>
                  </a:schemeClr>
                </a:solidFill>
                <a:latin typeface="HG丸ｺﾞｼｯｸM-PRO" panose="020F0600000000000000" pitchFamily="50" charset="-128"/>
                <a:ea typeface="HG丸ｺﾞｼｯｸM-PRO" panose="020F0600000000000000" pitchFamily="50" charset="-128"/>
              </a:rPr>
              <a:t>電話番号：</a:t>
            </a:r>
            <a:r>
              <a:rPr lang="en-US" altLang="ja-JP" sz="1300" b="1" dirty="0">
                <a:solidFill>
                  <a:schemeClr val="accent4">
                    <a:lumMod val="50000"/>
                  </a:schemeClr>
                </a:solidFill>
                <a:latin typeface="HG丸ｺﾞｼｯｸM-PRO" panose="020F0600000000000000" pitchFamily="50" charset="-128"/>
                <a:ea typeface="HG丸ｺﾞｼｯｸM-PRO" panose="020F0600000000000000" pitchFamily="50" charset="-128"/>
              </a:rPr>
              <a:t>022-353-6902</a:t>
            </a:r>
          </a:p>
        </p:txBody>
      </p:sp>
      <p:pic>
        <p:nvPicPr>
          <p:cNvPr id="52" name="図 51">
            <a:extLst>
              <a:ext uri="{FF2B5EF4-FFF2-40B4-BE49-F238E27FC236}">
                <a16:creationId xmlns:a16="http://schemas.microsoft.com/office/drawing/2014/main" id="{74F79FC1-7159-473C-A250-83034B1E8269}"/>
              </a:ext>
            </a:extLst>
          </p:cNvPr>
          <p:cNvPicPr>
            <a:picLocks noChangeAspect="1"/>
          </p:cNvPicPr>
          <p:nvPr/>
        </p:nvPicPr>
        <p:blipFill>
          <a:blip r:embed="rId8"/>
          <a:stretch>
            <a:fillRect/>
          </a:stretch>
        </p:blipFill>
        <p:spPr>
          <a:xfrm>
            <a:off x="3847721" y="1099145"/>
            <a:ext cx="1950990" cy="724281"/>
          </a:xfrm>
          <a:prstGeom prst="rect">
            <a:avLst/>
          </a:prstGeom>
        </p:spPr>
      </p:pic>
      <p:pic>
        <p:nvPicPr>
          <p:cNvPr id="10" name="図 9">
            <a:extLst>
              <a:ext uri="{FF2B5EF4-FFF2-40B4-BE49-F238E27FC236}">
                <a16:creationId xmlns:a16="http://schemas.microsoft.com/office/drawing/2014/main" id="{26356ED5-F521-4968-BF14-78B3945F895E}"/>
              </a:ext>
            </a:extLst>
          </p:cNvPr>
          <p:cNvPicPr>
            <a:picLocks noChangeAspect="1"/>
          </p:cNvPicPr>
          <p:nvPr/>
        </p:nvPicPr>
        <p:blipFill>
          <a:blip r:embed="rId9"/>
          <a:stretch>
            <a:fillRect/>
          </a:stretch>
        </p:blipFill>
        <p:spPr>
          <a:xfrm>
            <a:off x="543247" y="924642"/>
            <a:ext cx="343597" cy="321928"/>
          </a:xfrm>
          <a:prstGeom prst="rect">
            <a:avLst/>
          </a:prstGeom>
        </p:spPr>
      </p:pic>
      <p:pic>
        <p:nvPicPr>
          <p:cNvPr id="16" name="図 15">
            <a:extLst>
              <a:ext uri="{FF2B5EF4-FFF2-40B4-BE49-F238E27FC236}">
                <a16:creationId xmlns:a16="http://schemas.microsoft.com/office/drawing/2014/main" id="{16ABDCE1-7EA2-4C8D-B976-F4B85E81A7F1}"/>
              </a:ext>
            </a:extLst>
          </p:cNvPr>
          <p:cNvPicPr>
            <a:picLocks noChangeAspect="1"/>
          </p:cNvPicPr>
          <p:nvPr/>
        </p:nvPicPr>
        <p:blipFill>
          <a:blip r:embed="rId10"/>
          <a:stretch>
            <a:fillRect/>
          </a:stretch>
        </p:blipFill>
        <p:spPr>
          <a:xfrm>
            <a:off x="3400510" y="1272198"/>
            <a:ext cx="410723" cy="277406"/>
          </a:xfrm>
          <a:prstGeom prst="rect">
            <a:avLst/>
          </a:prstGeom>
        </p:spPr>
      </p:pic>
      <p:pic>
        <p:nvPicPr>
          <p:cNvPr id="21" name="図 20">
            <a:extLst>
              <a:ext uri="{FF2B5EF4-FFF2-40B4-BE49-F238E27FC236}">
                <a16:creationId xmlns:a16="http://schemas.microsoft.com/office/drawing/2014/main" id="{6640F625-D06F-49B7-BE27-97991023F50C}"/>
              </a:ext>
            </a:extLst>
          </p:cNvPr>
          <p:cNvPicPr>
            <a:picLocks noChangeAspect="1"/>
          </p:cNvPicPr>
          <p:nvPr/>
        </p:nvPicPr>
        <p:blipFill>
          <a:blip r:embed="rId11"/>
          <a:stretch>
            <a:fillRect/>
          </a:stretch>
        </p:blipFill>
        <p:spPr>
          <a:xfrm>
            <a:off x="3852462" y="1148530"/>
            <a:ext cx="266045" cy="80099"/>
          </a:xfrm>
          <a:prstGeom prst="rect">
            <a:avLst/>
          </a:prstGeom>
        </p:spPr>
      </p:pic>
      <p:pic>
        <p:nvPicPr>
          <p:cNvPr id="23" name="図 22">
            <a:extLst>
              <a:ext uri="{FF2B5EF4-FFF2-40B4-BE49-F238E27FC236}">
                <a16:creationId xmlns:a16="http://schemas.microsoft.com/office/drawing/2014/main" id="{EAEC0314-2EC6-44CD-B654-CAAADCBA631C}"/>
              </a:ext>
            </a:extLst>
          </p:cNvPr>
          <p:cNvPicPr>
            <a:picLocks noChangeAspect="1"/>
          </p:cNvPicPr>
          <p:nvPr/>
        </p:nvPicPr>
        <p:blipFill>
          <a:blip r:embed="rId12"/>
          <a:stretch>
            <a:fillRect/>
          </a:stretch>
        </p:blipFill>
        <p:spPr>
          <a:xfrm>
            <a:off x="4088488" y="1250920"/>
            <a:ext cx="170768" cy="104663"/>
          </a:xfrm>
          <a:prstGeom prst="rect">
            <a:avLst/>
          </a:prstGeom>
        </p:spPr>
      </p:pic>
      <p:sp>
        <p:nvSpPr>
          <p:cNvPr id="72" name="テキスト ボックス 71">
            <a:extLst>
              <a:ext uri="{FF2B5EF4-FFF2-40B4-BE49-F238E27FC236}">
                <a16:creationId xmlns:a16="http://schemas.microsoft.com/office/drawing/2014/main" id="{64D05559-39ED-4835-A601-6DA5ACF278EE}"/>
              </a:ext>
            </a:extLst>
          </p:cNvPr>
          <p:cNvSpPr txBox="1"/>
          <p:nvPr/>
        </p:nvSpPr>
        <p:spPr>
          <a:xfrm>
            <a:off x="894914" y="256200"/>
            <a:ext cx="4790509" cy="461665"/>
          </a:xfrm>
          <a:prstGeom prst="rect">
            <a:avLst/>
          </a:prstGeom>
          <a:noFill/>
        </p:spPr>
        <p:txBody>
          <a:bodyPr wrap="square">
            <a:spAutoFit/>
          </a:bodyPr>
          <a:lstStyle/>
          <a:p>
            <a:pPr algn="ctr"/>
            <a:r>
              <a:rPr lang="ja-JP" altLang="en-US" sz="2400" b="1" dirty="0">
                <a:solidFill>
                  <a:schemeClr val="accent4">
                    <a:lumMod val="50000"/>
                  </a:schemeClr>
                </a:solidFill>
                <a:latin typeface="HG丸ｺﾞｼｯｸM-PRO" panose="020F0600000000000000" pitchFamily="50" charset="-128"/>
                <a:ea typeface="HG丸ｺﾞｼｯｸM-PRO" panose="020F0600000000000000" pitchFamily="50" charset="-128"/>
              </a:rPr>
              <a:t>従業員の働きやすさ</a:t>
            </a:r>
            <a:r>
              <a:rPr lang="en-US" altLang="ja-JP" sz="2400" b="1" dirty="0">
                <a:solidFill>
                  <a:schemeClr val="accent4">
                    <a:lumMod val="50000"/>
                  </a:schemeClr>
                </a:solidFill>
                <a:latin typeface="HG丸ｺﾞｼｯｸM-PRO" panose="020F0600000000000000" pitchFamily="50" charset="-128"/>
                <a:ea typeface="HG丸ｺﾞｼｯｸM-PRO" panose="020F0600000000000000" pitchFamily="50" charset="-128"/>
              </a:rPr>
              <a:t>UP</a:t>
            </a:r>
            <a:r>
              <a:rPr lang="ja-JP" altLang="en-US" sz="2400" b="1" dirty="0">
                <a:solidFill>
                  <a:schemeClr val="accent4">
                    <a:lumMod val="50000"/>
                  </a:schemeClr>
                </a:solidFill>
                <a:latin typeface="HG丸ｺﾞｼｯｸM-PRO" panose="020F0600000000000000" pitchFamily="50" charset="-128"/>
                <a:ea typeface="HG丸ｺﾞｼｯｸM-PRO" panose="020F0600000000000000" pitchFamily="50" charset="-128"/>
              </a:rPr>
              <a:t>のために</a:t>
            </a:r>
            <a:endParaRPr lang="en-US" altLang="ja-JP" sz="2400" b="1" dirty="0">
              <a:solidFill>
                <a:schemeClr val="accent4">
                  <a:lumMod val="50000"/>
                </a:schemeClr>
              </a:solidFill>
              <a:latin typeface="HG丸ｺﾞｼｯｸM-PRO" panose="020F0600000000000000" pitchFamily="50" charset="-128"/>
              <a:ea typeface="HG丸ｺﾞｼｯｸM-PRO" panose="020F0600000000000000" pitchFamily="50" charset="-128"/>
            </a:endParaRPr>
          </a:p>
        </p:txBody>
      </p:sp>
      <p:sp>
        <p:nvSpPr>
          <p:cNvPr id="73" name="四角形: 角を丸くする 72">
            <a:extLst>
              <a:ext uri="{FF2B5EF4-FFF2-40B4-BE49-F238E27FC236}">
                <a16:creationId xmlns:a16="http://schemas.microsoft.com/office/drawing/2014/main" id="{C80AB2FB-5BDF-4B39-88C5-8003E6F9CE0E}"/>
              </a:ext>
            </a:extLst>
          </p:cNvPr>
          <p:cNvSpPr/>
          <p:nvPr/>
        </p:nvSpPr>
        <p:spPr>
          <a:xfrm>
            <a:off x="150908" y="2884664"/>
            <a:ext cx="1080782" cy="373281"/>
          </a:xfrm>
          <a:prstGeom prst="roundRect">
            <a:avLst/>
          </a:prstGeom>
          <a:solidFill>
            <a:schemeClr val="accent4">
              <a:lumMod val="60000"/>
              <a:lumOff val="40000"/>
            </a:schemeClr>
          </a:solidFill>
          <a:ln w="1492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2953" tIns="41476" rIns="82953" bIns="41476" numCol="1" spcCol="0" rtlCol="0" fromWordArt="0" anchor="ctr" anchorCtr="0" forceAA="0" compatLnSpc="1">
            <a:prstTxWarp prst="textNoShape">
              <a:avLst/>
            </a:prstTxWarp>
            <a:noAutofit/>
          </a:bodyPr>
          <a:lstStyle/>
          <a:p>
            <a:pPr algn="ctr"/>
            <a:endParaRPr lang="ja-JP" altLang="en-US" sz="1633" dirty="0"/>
          </a:p>
        </p:txBody>
      </p:sp>
      <p:sp>
        <p:nvSpPr>
          <p:cNvPr id="74" name="正方形/長方形 73">
            <a:extLst>
              <a:ext uri="{FF2B5EF4-FFF2-40B4-BE49-F238E27FC236}">
                <a16:creationId xmlns:a16="http://schemas.microsoft.com/office/drawing/2014/main" id="{5C2EE8DD-4A4E-42D7-AD91-3A29F7AFDE5A}"/>
              </a:ext>
            </a:extLst>
          </p:cNvPr>
          <p:cNvSpPr/>
          <p:nvPr/>
        </p:nvSpPr>
        <p:spPr>
          <a:xfrm>
            <a:off x="240915" y="2893876"/>
            <a:ext cx="990775" cy="307777"/>
          </a:xfrm>
          <a:prstGeom prst="rect">
            <a:avLst/>
          </a:prstGeom>
        </p:spPr>
        <p:txBody>
          <a:bodyPr wrap="square">
            <a:spAutoFit/>
          </a:bodyPr>
          <a:lstStyle/>
          <a:p>
            <a:r>
              <a:rPr lang="ja-JP" altLang="en-US" sz="1400" b="1" dirty="0">
                <a:solidFill>
                  <a:schemeClr val="bg1"/>
                </a:solidFill>
                <a:latin typeface="HG丸ｺﾞｼｯｸM-PRO" panose="020F0600000000000000" pitchFamily="50" charset="-128"/>
                <a:ea typeface="HG丸ｺﾞｼｯｸM-PRO" panose="020F0600000000000000" pitchFamily="50" charset="-128"/>
              </a:rPr>
              <a:t>利用条件</a:t>
            </a:r>
            <a:endParaRPr lang="en-US" altLang="ja-JP" sz="1400" b="1" dirty="0">
              <a:solidFill>
                <a:schemeClr val="bg1"/>
              </a:solidFill>
              <a:latin typeface="HG丸ｺﾞｼｯｸM-PRO" panose="020F0600000000000000" pitchFamily="50" charset="-128"/>
              <a:ea typeface="HG丸ｺﾞｼｯｸM-PRO" panose="020F0600000000000000" pitchFamily="50" charset="-128"/>
            </a:endParaRPr>
          </a:p>
        </p:txBody>
      </p:sp>
      <p:pic>
        <p:nvPicPr>
          <p:cNvPr id="26" name="図 25">
            <a:extLst>
              <a:ext uri="{FF2B5EF4-FFF2-40B4-BE49-F238E27FC236}">
                <a16:creationId xmlns:a16="http://schemas.microsoft.com/office/drawing/2014/main" id="{EF0E23E8-218A-46D0-B592-E40C07BDE99C}"/>
              </a:ext>
            </a:extLst>
          </p:cNvPr>
          <p:cNvPicPr>
            <a:picLocks noChangeAspect="1"/>
          </p:cNvPicPr>
          <p:nvPr/>
        </p:nvPicPr>
        <p:blipFill>
          <a:blip r:embed="rId13"/>
          <a:stretch>
            <a:fillRect/>
          </a:stretch>
        </p:blipFill>
        <p:spPr>
          <a:xfrm>
            <a:off x="659525" y="1283026"/>
            <a:ext cx="2169706" cy="338175"/>
          </a:xfrm>
          <a:prstGeom prst="rect">
            <a:avLst/>
          </a:prstGeom>
        </p:spPr>
      </p:pic>
      <p:sp>
        <p:nvSpPr>
          <p:cNvPr id="77" name="正方形/長方形 76">
            <a:extLst>
              <a:ext uri="{FF2B5EF4-FFF2-40B4-BE49-F238E27FC236}">
                <a16:creationId xmlns:a16="http://schemas.microsoft.com/office/drawing/2014/main" id="{DE4D26E5-5397-4EFE-8D1E-16E894EB4B57}"/>
              </a:ext>
            </a:extLst>
          </p:cNvPr>
          <p:cNvSpPr/>
          <p:nvPr/>
        </p:nvSpPr>
        <p:spPr>
          <a:xfrm>
            <a:off x="869577" y="1012181"/>
            <a:ext cx="1837443" cy="230832"/>
          </a:xfrm>
          <a:prstGeom prst="rect">
            <a:avLst/>
          </a:prstGeom>
        </p:spPr>
        <p:txBody>
          <a:bodyPr wrap="square">
            <a:spAutoFit/>
          </a:bodyPr>
          <a:lstStyle/>
          <a:p>
            <a:r>
              <a:rPr lang="ja-JP" altLang="en-US" sz="900" b="1" dirty="0">
                <a:solidFill>
                  <a:schemeClr val="accent4">
                    <a:lumMod val="50000"/>
                  </a:schemeClr>
                </a:solidFill>
                <a:latin typeface="HG丸ｺﾞｼｯｸM-PRO" panose="020F0600000000000000" pitchFamily="50" charset="-128"/>
                <a:ea typeface="HG丸ｺﾞｼｯｸM-PRO" panose="020F0600000000000000" pitchFamily="50" charset="-128"/>
              </a:rPr>
              <a:t>内閣府所管　企業主導型保育園</a:t>
            </a:r>
            <a:endParaRPr lang="en-US" altLang="ja-JP" sz="900" b="1" dirty="0">
              <a:solidFill>
                <a:schemeClr val="accent4">
                  <a:lumMod val="50000"/>
                </a:schemeClr>
              </a:solidFill>
              <a:latin typeface="HG丸ｺﾞｼｯｸM-PRO" panose="020F0600000000000000" pitchFamily="50" charset="-128"/>
              <a:ea typeface="HG丸ｺﾞｼｯｸM-PRO" panose="020F0600000000000000" pitchFamily="50" charset="-128"/>
            </a:endParaRPr>
          </a:p>
        </p:txBody>
      </p:sp>
      <p:pic>
        <p:nvPicPr>
          <p:cNvPr id="28" name="図 27">
            <a:extLst>
              <a:ext uri="{FF2B5EF4-FFF2-40B4-BE49-F238E27FC236}">
                <a16:creationId xmlns:a16="http://schemas.microsoft.com/office/drawing/2014/main" id="{461628B5-49A5-418B-B812-22359246F077}"/>
              </a:ext>
            </a:extLst>
          </p:cNvPr>
          <p:cNvPicPr>
            <a:picLocks noChangeAspect="1"/>
          </p:cNvPicPr>
          <p:nvPr/>
        </p:nvPicPr>
        <p:blipFill>
          <a:blip r:embed="rId14"/>
          <a:stretch>
            <a:fillRect/>
          </a:stretch>
        </p:blipFill>
        <p:spPr>
          <a:xfrm>
            <a:off x="2610957" y="1637773"/>
            <a:ext cx="200825" cy="228276"/>
          </a:xfrm>
          <a:prstGeom prst="rect">
            <a:avLst/>
          </a:prstGeom>
        </p:spPr>
      </p:pic>
      <p:pic>
        <p:nvPicPr>
          <p:cNvPr id="1033" name="Picture 9">
            <a:extLst>
              <a:ext uri="{FF2B5EF4-FFF2-40B4-BE49-F238E27FC236}">
                <a16:creationId xmlns:a16="http://schemas.microsoft.com/office/drawing/2014/main" id="{C8773552-91DC-482F-B75C-8F53E8287D42}"/>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1527412" y="3812259"/>
            <a:ext cx="557361" cy="771433"/>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1">
            <a:extLst>
              <a:ext uri="{FF2B5EF4-FFF2-40B4-BE49-F238E27FC236}">
                <a16:creationId xmlns:a16="http://schemas.microsoft.com/office/drawing/2014/main" id="{688D4E8E-44D9-4E9E-A964-47F4260A80E2}"/>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1963825" y="3706570"/>
            <a:ext cx="557361" cy="771434"/>
          </a:xfrm>
          <a:prstGeom prst="rect">
            <a:avLst/>
          </a:prstGeom>
          <a:noFill/>
          <a:extLst>
            <a:ext uri="{909E8E84-426E-40DD-AFC4-6F175D3DCCD1}">
              <a14:hiddenFill xmlns:a14="http://schemas.microsoft.com/office/drawing/2010/main">
                <a:solidFill>
                  <a:srgbClr val="FFFFFF"/>
                </a:solidFill>
              </a14:hiddenFill>
            </a:ext>
          </a:extLst>
        </p:spPr>
      </p:pic>
      <p:pic>
        <p:nvPicPr>
          <p:cNvPr id="1037" name="Picture 13">
            <a:extLst>
              <a:ext uri="{FF2B5EF4-FFF2-40B4-BE49-F238E27FC236}">
                <a16:creationId xmlns:a16="http://schemas.microsoft.com/office/drawing/2014/main" id="{3B7E07B2-E24E-43FE-A7DA-AD415C5D7137}"/>
              </a:ext>
            </a:extLst>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3342857" y="3646766"/>
            <a:ext cx="985801" cy="1011078"/>
          </a:xfrm>
          <a:prstGeom prst="rect">
            <a:avLst/>
          </a:prstGeom>
          <a:noFill/>
          <a:extLst>
            <a:ext uri="{909E8E84-426E-40DD-AFC4-6F175D3DCCD1}">
              <a14:hiddenFill xmlns:a14="http://schemas.microsoft.com/office/drawing/2010/main">
                <a:solidFill>
                  <a:srgbClr val="FFFFFF"/>
                </a:solidFill>
              </a14:hiddenFill>
            </a:ext>
          </a:extLst>
        </p:spPr>
      </p:pic>
      <p:pic>
        <p:nvPicPr>
          <p:cNvPr id="87" name="図 86">
            <a:extLst>
              <a:ext uri="{FF2B5EF4-FFF2-40B4-BE49-F238E27FC236}">
                <a16:creationId xmlns:a16="http://schemas.microsoft.com/office/drawing/2014/main" id="{C7659349-494A-4616-9D3C-ADA7BD1597FB}"/>
              </a:ext>
            </a:extLst>
          </p:cNvPr>
          <p:cNvPicPr>
            <a:picLocks noChangeAspect="1"/>
          </p:cNvPicPr>
          <p:nvPr/>
        </p:nvPicPr>
        <p:blipFill>
          <a:blip r:embed="rId8"/>
          <a:stretch>
            <a:fillRect/>
          </a:stretch>
        </p:blipFill>
        <p:spPr>
          <a:xfrm>
            <a:off x="4151606" y="5600232"/>
            <a:ext cx="1181372" cy="438570"/>
          </a:xfrm>
          <a:prstGeom prst="rect">
            <a:avLst/>
          </a:prstGeom>
        </p:spPr>
      </p:pic>
      <p:sp>
        <p:nvSpPr>
          <p:cNvPr id="94" name="四角形: 角を丸くする 93">
            <a:extLst>
              <a:ext uri="{FF2B5EF4-FFF2-40B4-BE49-F238E27FC236}">
                <a16:creationId xmlns:a16="http://schemas.microsoft.com/office/drawing/2014/main" id="{83BED275-FB1E-4677-AFF3-44FAD466273C}"/>
              </a:ext>
            </a:extLst>
          </p:cNvPr>
          <p:cNvSpPr/>
          <p:nvPr/>
        </p:nvSpPr>
        <p:spPr>
          <a:xfrm>
            <a:off x="146221" y="5224021"/>
            <a:ext cx="1080782" cy="373281"/>
          </a:xfrm>
          <a:prstGeom prst="roundRect">
            <a:avLst/>
          </a:prstGeom>
          <a:solidFill>
            <a:schemeClr val="accent4">
              <a:lumMod val="60000"/>
              <a:lumOff val="40000"/>
            </a:schemeClr>
          </a:solidFill>
          <a:ln w="1492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2953" tIns="41476" rIns="82953" bIns="41476" numCol="1" spcCol="0" rtlCol="0" fromWordArt="0" anchor="ctr" anchorCtr="0" forceAA="0" compatLnSpc="1">
            <a:prstTxWarp prst="textNoShape">
              <a:avLst/>
            </a:prstTxWarp>
            <a:noAutofit/>
          </a:bodyPr>
          <a:lstStyle/>
          <a:p>
            <a:pPr algn="ctr"/>
            <a:endParaRPr lang="ja-JP" altLang="en-US" sz="1633" dirty="0"/>
          </a:p>
        </p:txBody>
      </p:sp>
      <p:sp>
        <p:nvSpPr>
          <p:cNvPr id="95" name="正方形/長方形 94">
            <a:extLst>
              <a:ext uri="{FF2B5EF4-FFF2-40B4-BE49-F238E27FC236}">
                <a16:creationId xmlns:a16="http://schemas.microsoft.com/office/drawing/2014/main" id="{63CF1D96-1431-49AA-A323-933A64F0A113}"/>
              </a:ext>
            </a:extLst>
          </p:cNvPr>
          <p:cNvSpPr/>
          <p:nvPr/>
        </p:nvSpPr>
        <p:spPr>
          <a:xfrm>
            <a:off x="236228" y="5233233"/>
            <a:ext cx="990775" cy="307777"/>
          </a:xfrm>
          <a:prstGeom prst="rect">
            <a:avLst/>
          </a:prstGeom>
        </p:spPr>
        <p:txBody>
          <a:bodyPr wrap="square">
            <a:spAutoFit/>
          </a:bodyPr>
          <a:lstStyle/>
          <a:p>
            <a:r>
              <a:rPr lang="ja-JP" altLang="en-US" sz="1400" b="1" dirty="0">
                <a:solidFill>
                  <a:schemeClr val="bg1"/>
                </a:solidFill>
                <a:latin typeface="HG丸ｺﾞｼｯｸM-PRO" panose="020F0600000000000000" pitchFamily="50" charset="-128"/>
                <a:ea typeface="HG丸ｺﾞｼｯｸM-PRO" panose="020F0600000000000000" pitchFamily="50" charset="-128"/>
              </a:rPr>
              <a:t>利用料金</a:t>
            </a:r>
            <a:endParaRPr lang="en-US" altLang="ja-JP" sz="1400" b="1" dirty="0">
              <a:solidFill>
                <a:schemeClr val="bg1"/>
              </a:solidFill>
              <a:latin typeface="HG丸ｺﾞｼｯｸM-PRO" panose="020F0600000000000000" pitchFamily="50" charset="-128"/>
              <a:ea typeface="HG丸ｺﾞｼｯｸM-PRO" panose="020F0600000000000000" pitchFamily="50" charset="-128"/>
            </a:endParaRPr>
          </a:p>
        </p:txBody>
      </p:sp>
      <p:sp>
        <p:nvSpPr>
          <p:cNvPr id="96" name="正方形/長方形 95">
            <a:extLst>
              <a:ext uri="{FF2B5EF4-FFF2-40B4-BE49-F238E27FC236}">
                <a16:creationId xmlns:a16="http://schemas.microsoft.com/office/drawing/2014/main" id="{A7EDCB8C-CF92-4A13-9993-3BE6E5B824C6}"/>
              </a:ext>
            </a:extLst>
          </p:cNvPr>
          <p:cNvSpPr/>
          <p:nvPr/>
        </p:nvSpPr>
        <p:spPr>
          <a:xfrm>
            <a:off x="1302830" y="5181962"/>
            <a:ext cx="4360642" cy="400110"/>
          </a:xfrm>
          <a:prstGeom prst="rect">
            <a:avLst/>
          </a:prstGeom>
        </p:spPr>
        <p:txBody>
          <a:bodyPr wrap="square">
            <a:spAutoFit/>
          </a:bodyPr>
          <a:lstStyle/>
          <a:p>
            <a:r>
              <a:rPr lang="ja-JP" altLang="en-US" sz="2000" b="1" dirty="0">
                <a:solidFill>
                  <a:schemeClr val="accent4">
                    <a:lumMod val="50000"/>
                  </a:schemeClr>
                </a:solidFill>
                <a:latin typeface="HG丸ｺﾞｼｯｸM-PRO" panose="020F0600000000000000" pitchFamily="50" charset="-128"/>
                <a:ea typeface="HG丸ｺﾞｼｯｸM-PRO" panose="020F0600000000000000" pitchFamily="50" charset="-128"/>
              </a:rPr>
              <a:t>●●社社員価格が設定されています</a:t>
            </a:r>
            <a:endParaRPr lang="en-US" altLang="ja-JP" sz="2000" b="1" dirty="0">
              <a:solidFill>
                <a:schemeClr val="accent4">
                  <a:lumMod val="50000"/>
                </a:schemeClr>
              </a:solidFill>
              <a:latin typeface="HG丸ｺﾞｼｯｸM-PRO" panose="020F0600000000000000" pitchFamily="50" charset="-128"/>
              <a:ea typeface="HG丸ｺﾞｼｯｸM-PRO" panose="020F0600000000000000" pitchFamily="50" charset="-128"/>
            </a:endParaRPr>
          </a:p>
        </p:txBody>
      </p:sp>
      <p:pic>
        <p:nvPicPr>
          <p:cNvPr id="1041" name="Picture 17">
            <a:extLst>
              <a:ext uri="{FF2B5EF4-FFF2-40B4-BE49-F238E27FC236}">
                <a16:creationId xmlns:a16="http://schemas.microsoft.com/office/drawing/2014/main" id="{FF40630A-0D9E-4B9D-830F-341DB62BAED8}"/>
              </a:ext>
            </a:extLst>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rot="10800000">
            <a:off x="2640428" y="3918734"/>
            <a:ext cx="649741" cy="260941"/>
          </a:xfrm>
          <a:prstGeom prst="rect">
            <a:avLst/>
          </a:prstGeom>
          <a:noFill/>
          <a:extLst>
            <a:ext uri="{909E8E84-426E-40DD-AFC4-6F175D3DCCD1}">
              <a14:hiddenFill xmlns:a14="http://schemas.microsoft.com/office/drawing/2010/main">
                <a:solidFill>
                  <a:srgbClr val="FFFFFF"/>
                </a:solidFill>
              </a14:hiddenFill>
            </a:ext>
          </a:extLst>
        </p:spPr>
      </p:pic>
      <p:pic>
        <p:nvPicPr>
          <p:cNvPr id="125" name="図 124">
            <a:extLst>
              <a:ext uri="{FF2B5EF4-FFF2-40B4-BE49-F238E27FC236}">
                <a16:creationId xmlns:a16="http://schemas.microsoft.com/office/drawing/2014/main" id="{CCE8FCD9-F59A-49DD-B56A-A2CCC046DE3E}"/>
              </a:ext>
            </a:extLst>
          </p:cNvPr>
          <p:cNvPicPr>
            <a:picLocks noChangeAspect="1"/>
          </p:cNvPicPr>
          <p:nvPr/>
        </p:nvPicPr>
        <p:blipFill>
          <a:blip r:embed="rId13"/>
          <a:stretch>
            <a:fillRect/>
          </a:stretch>
        </p:blipFill>
        <p:spPr>
          <a:xfrm>
            <a:off x="1743557" y="5782754"/>
            <a:ext cx="1428922" cy="222715"/>
          </a:xfrm>
          <a:prstGeom prst="rect">
            <a:avLst/>
          </a:prstGeom>
        </p:spPr>
      </p:pic>
      <p:pic>
        <p:nvPicPr>
          <p:cNvPr id="126" name="図 125">
            <a:extLst>
              <a:ext uri="{FF2B5EF4-FFF2-40B4-BE49-F238E27FC236}">
                <a16:creationId xmlns:a16="http://schemas.microsoft.com/office/drawing/2014/main" id="{B2B602EA-717B-497B-9837-17F71B6FF7E8}"/>
              </a:ext>
            </a:extLst>
          </p:cNvPr>
          <p:cNvPicPr>
            <a:picLocks noChangeAspect="1"/>
          </p:cNvPicPr>
          <p:nvPr/>
        </p:nvPicPr>
        <p:blipFill>
          <a:blip r:embed="rId8"/>
          <a:stretch>
            <a:fillRect/>
          </a:stretch>
        </p:blipFill>
        <p:spPr>
          <a:xfrm>
            <a:off x="4471746" y="4086368"/>
            <a:ext cx="1120840" cy="416098"/>
          </a:xfrm>
          <a:prstGeom prst="rect">
            <a:avLst/>
          </a:prstGeom>
        </p:spPr>
      </p:pic>
      <p:sp>
        <p:nvSpPr>
          <p:cNvPr id="127" name="四角形: 角を丸くする 126">
            <a:extLst>
              <a:ext uri="{FF2B5EF4-FFF2-40B4-BE49-F238E27FC236}">
                <a16:creationId xmlns:a16="http://schemas.microsoft.com/office/drawing/2014/main" id="{059C69C8-CC2A-436F-AB81-4DF105A3935B}"/>
              </a:ext>
            </a:extLst>
          </p:cNvPr>
          <p:cNvSpPr/>
          <p:nvPr/>
        </p:nvSpPr>
        <p:spPr>
          <a:xfrm>
            <a:off x="147881" y="7564272"/>
            <a:ext cx="2518956" cy="411829"/>
          </a:xfrm>
          <a:prstGeom prst="roundRect">
            <a:avLst/>
          </a:prstGeom>
          <a:solidFill>
            <a:schemeClr val="accent4">
              <a:lumMod val="60000"/>
              <a:lumOff val="40000"/>
            </a:schemeClr>
          </a:solidFill>
          <a:ln w="1492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2953" tIns="41476" rIns="82953" bIns="41476" numCol="1" spcCol="0" rtlCol="0" fromWordArt="0" anchor="ctr" anchorCtr="0" forceAA="0" compatLnSpc="1">
            <a:prstTxWarp prst="textNoShape">
              <a:avLst/>
            </a:prstTxWarp>
            <a:noAutofit/>
          </a:bodyPr>
          <a:lstStyle/>
          <a:p>
            <a:pPr algn="ctr"/>
            <a:endParaRPr lang="ja-JP" altLang="en-US" sz="1633" dirty="0"/>
          </a:p>
        </p:txBody>
      </p:sp>
      <p:sp>
        <p:nvSpPr>
          <p:cNvPr id="128" name="正方形/長方形 127">
            <a:extLst>
              <a:ext uri="{FF2B5EF4-FFF2-40B4-BE49-F238E27FC236}">
                <a16:creationId xmlns:a16="http://schemas.microsoft.com/office/drawing/2014/main" id="{CC33E809-5245-4E37-BB80-0F78B921B3AA}"/>
              </a:ext>
            </a:extLst>
          </p:cNvPr>
          <p:cNvSpPr/>
          <p:nvPr/>
        </p:nvSpPr>
        <p:spPr>
          <a:xfrm>
            <a:off x="245756" y="7586897"/>
            <a:ext cx="3509813" cy="307777"/>
          </a:xfrm>
          <a:prstGeom prst="rect">
            <a:avLst/>
          </a:prstGeom>
        </p:spPr>
        <p:txBody>
          <a:bodyPr wrap="square">
            <a:spAutoFit/>
          </a:bodyPr>
          <a:lstStyle/>
          <a:p>
            <a:r>
              <a:rPr lang="ja-JP" altLang="en-US" sz="1400" b="1" dirty="0">
                <a:solidFill>
                  <a:schemeClr val="bg1"/>
                </a:solidFill>
                <a:latin typeface="HG丸ｺﾞｼｯｸM-PRO" panose="020F0600000000000000" pitchFamily="50" charset="-128"/>
                <a:ea typeface="HG丸ｺﾞｼｯｸM-PRO" panose="020F0600000000000000" pitchFamily="50" charset="-128"/>
              </a:rPr>
              <a:t>企業主導型保育のメリット</a:t>
            </a:r>
            <a:endParaRPr lang="en-US" altLang="ja-JP" sz="1400" b="1" dirty="0">
              <a:solidFill>
                <a:schemeClr val="bg1"/>
              </a:solidFill>
              <a:latin typeface="HG丸ｺﾞｼｯｸM-PRO" panose="020F0600000000000000" pitchFamily="50" charset="-128"/>
              <a:ea typeface="HG丸ｺﾞｼｯｸM-PRO" panose="020F0600000000000000" pitchFamily="50" charset="-128"/>
            </a:endParaRPr>
          </a:p>
        </p:txBody>
      </p:sp>
      <p:pic>
        <p:nvPicPr>
          <p:cNvPr id="131" name="図 130">
            <a:extLst>
              <a:ext uri="{FF2B5EF4-FFF2-40B4-BE49-F238E27FC236}">
                <a16:creationId xmlns:a16="http://schemas.microsoft.com/office/drawing/2014/main" id="{AF7D8097-D291-4A25-B64F-986D5250D857}"/>
              </a:ext>
            </a:extLst>
          </p:cNvPr>
          <p:cNvPicPr>
            <a:picLocks noChangeAspect="1"/>
          </p:cNvPicPr>
          <p:nvPr/>
        </p:nvPicPr>
        <p:blipFill>
          <a:blip r:embed="rId9"/>
          <a:stretch>
            <a:fillRect/>
          </a:stretch>
        </p:blipFill>
        <p:spPr>
          <a:xfrm>
            <a:off x="8808446" y="925516"/>
            <a:ext cx="299119" cy="280255"/>
          </a:xfrm>
          <a:prstGeom prst="rect">
            <a:avLst/>
          </a:prstGeom>
        </p:spPr>
      </p:pic>
      <p:pic>
        <p:nvPicPr>
          <p:cNvPr id="132" name="図 131">
            <a:extLst>
              <a:ext uri="{FF2B5EF4-FFF2-40B4-BE49-F238E27FC236}">
                <a16:creationId xmlns:a16="http://schemas.microsoft.com/office/drawing/2014/main" id="{FE8E2AE9-4179-43B5-987F-A11247D3875F}"/>
              </a:ext>
            </a:extLst>
          </p:cNvPr>
          <p:cNvPicPr>
            <a:picLocks noChangeAspect="1"/>
          </p:cNvPicPr>
          <p:nvPr/>
        </p:nvPicPr>
        <p:blipFill>
          <a:blip r:embed="rId13"/>
          <a:stretch>
            <a:fillRect/>
          </a:stretch>
        </p:blipFill>
        <p:spPr>
          <a:xfrm>
            <a:off x="9189142" y="911826"/>
            <a:ext cx="1922825" cy="299696"/>
          </a:xfrm>
          <a:prstGeom prst="rect">
            <a:avLst/>
          </a:prstGeom>
        </p:spPr>
      </p:pic>
      <p:pic>
        <p:nvPicPr>
          <p:cNvPr id="133" name="図 132">
            <a:extLst>
              <a:ext uri="{FF2B5EF4-FFF2-40B4-BE49-F238E27FC236}">
                <a16:creationId xmlns:a16="http://schemas.microsoft.com/office/drawing/2014/main" id="{2676E8B2-DA9A-4C8B-9D37-2132B9F1E9B6}"/>
              </a:ext>
            </a:extLst>
          </p:cNvPr>
          <p:cNvPicPr>
            <a:picLocks noChangeAspect="1"/>
          </p:cNvPicPr>
          <p:nvPr/>
        </p:nvPicPr>
        <p:blipFill>
          <a:blip r:embed="rId14"/>
          <a:stretch>
            <a:fillRect/>
          </a:stretch>
        </p:blipFill>
        <p:spPr>
          <a:xfrm>
            <a:off x="11235111" y="943556"/>
            <a:ext cx="200825" cy="228276"/>
          </a:xfrm>
          <a:prstGeom prst="rect">
            <a:avLst/>
          </a:prstGeom>
        </p:spPr>
      </p:pic>
      <p:pic>
        <p:nvPicPr>
          <p:cNvPr id="134" name="図 133">
            <a:extLst>
              <a:ext uri="{FF2B5EF4-FFF2-40B4-BE49-F238E27FC236}">
                <a16:creationId xmlns:a16="http://schemas.microsoft.com/office/drawing/2014/main" id="{3A19A224-686A-44C7-9C85-37D9C0FC8830}"/>
              </a:ext>
            </a:extLst>
          </p:cNvPr>
          <p:cNvPicPr>
            <a:picLocks noChangeAspect="1"/>
          </p:cNvPicPr>
          <p:nvPr/>
        </p:nvPicPr>
        <p:blipFill>
          <a:blip r:embed="rId12"/>
          <a:stretch>
            <a:fillRect/>
          </a:stretch>
        </p:blipFill>
        <p:spPr>
          <a:xfrm>
            <a:off x="7085995" y="1308116"/>
            <a:ext cx="153823" cy="118326"/>
          </a:xfrm>
          <a:prstGeom prst="rect">
            <a:avLst/>
          </a:prstGeom>
        </p:spPr>
      </p:pic>
      <p:pic>
        <p:nvPicPr>
          <p:cNvPr id="135" name="図 134">
            <a:extLst>
              <a:ext uri="{FF2B5EF4-FFF2-40B4-BE49-F238E27FC236}">
                <a16:creationId xmlns:a16="http://schemas.microsoft.com/office/drawing/2014/main" id="{2E396A54-429D-452C-8BA4-BFC17173C2EA}"/>
              </a:ext>
            </a:extLst>
          </p:cNvPr>
          <p:cNvPicPr>
            <a:picLocks noChangeAspect="1"/>
          </p:cNvPicPr>
          <p:nvPr/>
        </p:nvPicPr>
        <p:blipFill>
          <a:blip r:embed="rId12"/>
          <a:stretch>
            <a:fillRect/>
          </a:stretch>
        </p:blipFill>
        <p:spPr>
          <a:xfrm>
            <a:off x="7089661" y="1724835"/>
            <a:ext cx="153823" cy="118326"/>
          </a:xfrm>
          <a:prstGeom prst="rect">
            <a:avLst/>
          </a:prstGeom>
        </p:spPr>
      </p:pic>
      <p:pic>
        <p:nvPicPr>
          <p:cNvPr id="136" name="図 135">
            <a:extLst>
              <a:ext uri="{FF2B5EF4-FFF2-40B4-BE49-F238E27FC236}">
                <a16:creationId xmlns:a16="http://schemas.microsoft.com/office/drawing/2014/main" id="{A08885B1-57B5-4E3A-8C69-202B0B1B724F}"/>
              </a:ext>
            </a:extLst>
          </p:cNvPr>
          <p:cNvPicPr>
            <a:picLocks noChangeAspect="1"/>
          </p:cNvPicPr>
          <p:nvPr/>
        </p:nvPicPr>
        <p:blipFill>
          <a:blip r:embed="rId8"/>
          <a:stretch>
            <a:fillRect/>
          </a:stretch>
        </p:blipFill>
        <p:spPr>
          <a:xfrm>
            <a:off x="9224501" y="4507984"/>
            <a:ext cx="1709888" cy="634775"/>
          </a:xfrm>
          <a:prstGeom prst="rect">
            <a:avLst/>
          </a:prstGeom>
        </p:spPr>
      </p:pic>
      <p:sp>
        <p:nvSpPr>
          <p:cNvPr id="139" name="正方形/長方形 138">
            <a:extLst>
              <a:ext uri="{FF2B5EF4-FFF2-40B4-BE49-F238E27FC236}">
                <a16:creationId xmlns:a16="http://schemas.microsoft.com/office/drawing/2014/main" id="{46FECA1C-0337-4138-8351-A48BCDD9795C}"/>
              </a:ext>
            </a:extLst>
          </p:cNvPr>
          <p:cNvSpPr/>
          <p:nvPr/>
        </p:nvSpPr>
        <p:spPr>
          <a:xfrm>
            <a:off x="9458314" y="3791802"/>
            <a:ext cx="4191629" cy="461665"/>
          </a:xfrm>
          <a:prstGeom prst="rect">
            <a:avLst/>
          </a:prstGeom>
        </p:spPr>
        <p:txBody>
          <a:bodyPr wrap="square">
            <a:spAutoFit/>
          </a:bodyPr>
          <a:lstStyle/>
          <a:p>
            <a:r>
              <a:rPr lang="en-US" altLang="zh-TW" sz="1200" dirty="0">
                <a:solidFill>
                  <a:schemeClr val="accent4">
                    <a:lumMod val="50000"/>
                  </a:schemeClr>
                </a:solidFill>
                <a:latin typeface="HG丸ｺﾞｼｯｸM-PRO" panose="020F0600000000000000" pitchFamily="50" charset="-128"/>
                <a:ea typeface="HG丸ｺﾞｼｯｸM-PRO" panose="020F0600000000000000" pitchFamily="50" charset="-128"/>
              </a:rPr>
              <a:t>[</a:t>
            </a:r>
            <a:r>
              <a:rPr lang="ja-JP" altLang="en-US" sz="1200" dirty="0">
                <a:solidFill>
                  <a:schemeClr val="accent4">
                    <a:lumMod val="50000"/>
                  </a:schemeClr>
                </a:solidFill>
                <a:latin typeface="HG丸ｺﾞｼｯｸM-PRO" panose="020F0600000000000000" pitchFamily="50" charset="-128"/>
                <a:ea typeface="HG丸ｺﾞｼｯｸM-PRO" panose="020F0600000000000000" pitchFamily="50" charset="-128"/>
              </a:rPr>
              <a:t>ｲﾝｽﾀｸﾞﾗﾑ</a:t>
            </a:r>
            <a:r>
              <a:rPr lang="en-US" altLang="zh-TW" sz="1200" dirty="0">
                <a:solidFill>
                  <a:schemeClr val="accent4">
                    <a:lumMod val="50000"/>
                  </a:schemeClr>
                </a:solidFill>
                <a:latin typeface="HG丸ｺﾞｼｯｸM-PRO" panose="020F0600000000000000" pitchFamily="50" charset="-128"/>
                <a:ea typeface="HG丸ｺﾞｼｯｸM-PRO" panose="020F0600000000000000" pitchFamily="50" charset="-128"/>
              </a:rPr>
              <a:t>] </a:t>
            </a:r>
            <a:r>
              <a:rPr lang="ja-JP" altLang="en-US" sz="1200" dirty="0">
                <a:solidFill>
                  <a:schemeClr val="accent4">
                    <a:lumMod val="50000"/>
                  </a:schemeClr>
                </a:solidFill>
                <a:latin typeface="HG丸ｺﾞｼｯｸM-PRO" panose="020F0600000000000000" pitchFamily="50" charset="-128"/>
                <a:ea typeface="HG丸ｺﾞｼｯｸM-PRO" panose="020F0600000000000000" pitchFamily="50" charset="-128"/>
              </a:rPr>
              <a:t>＠</a:t>
            </a:r>
            <a:r>
              <a:rPr lang="en-US" altLang="ja-JP" sz="1200" dirty="0" err="1">
                <a:solidFill>
                  <a:schemeClr val="accent4">
                    <a:lumMod val="50000"/>
                  </a:schemeClr>
                </a:solidFill>
                <a:latin typeface="HG丸ｺﾞｼｯｸM-PRO" panose="020F0600000000000000" pitchFamily="50" charset="-128"/>
                <a:ea typeface="HG丸ｺﾞｼｯｸM-PRO" panose="020F0600000000000000" pitchFamily="50" charset="-128"/>
              </a:rPr>
              <a:t>futaba_hoikuen</a:t>
            </a:r>
            <a:endParaRPr lang="en-US" altLang="ja-JP" sz="1200" dirty="0">
              <a:solidFill>
                <a:schemeClr val="accent4">
                  <a:lumMod val="50000"/>
                </a:schemeClr>
              </a:solidFill>
              <a:latin typeface="HG丸ｺﾞｼｯｸM-PRO" panose="020F0600000000000000" pitchFamily="50" charset="-128"/>
              <a:ea typeface="HG丸ｺﾞｼｯｸM-PRO" panose="020F0600000000000000" pitchFamily="50" charset="-128"/>
            </a:endParaRPr>
          </a:p>
          <a:p>
            <a:r>
              <a:rPr lang="en-US" altLang="ja-JP" sz="1200" dirty="0">
                <a:solidFill>
                  <a:schemeClr val="accent4">
                    <a:lumMod val="50000"/>
                  </a:schemeClr>
                </a:solidFill>
                <a:latin typeface="HG丸ｺﾞｼｯｸM-PRO" panose="020F0600000000000000" pitchFamily="50" charset="-128"/>
                <a:ea typeface="HG丸ｺﾞｼｯｸM-PRO" panose="020F0600000000000000" pitchFamily="50" charset="-128"/>
              </a:rPr>
              <a:t>[</a:t>
            </a:r>
            <a:r>
              <a:rPr lang="ja-JP" altLang="en-US" sz="1200" dirty="0">
                <a:solidFill>
                  <a:schemeClr val="accent4">
                    <a:lumMod val="50000"/>
                  </a:schemeClr>
                </a:solidFill>
                <a:latin typeface="HG丸ｺﾞｼｯｸM-PRO" panose="020F0600000000000000" pitchFamily="50" charset="-128"/>
                <a:ea typeface="HG丸ｺﾞｼｯｸM-PRO" panose="020F0600000000000000" pitchFamily="50" charset="-128"/>
              </a:rPr>
              <a:t>ﾎｰﾑﾍﾟｰｼ</a:t>
            </a:r>
            <a:r>
              <a:rPr lang="en-US" altLang="ja-JP" sz="1200" dirty="0">
                <a:solidFill>
                  <a:schemeClr val="accent4">
                    <a:lumMod val="50000"/>
                  </a:schemeClr>
                </a:solidFill>
                <a:latin typeface="HG丸ｺﾞｼｯｸM-PRO" panose="020F0600000000000000" pitchFamily="50" charset="-128"/>
                <a:ea typeface="HG丸ｺﾞｼｯｸM-PRO" panose="020F0600000000000000" pitchFamily="50" charset="-128"/>
              </a:rPr>
              <a:t>] https://futaba-hoiku.com/</a:t>
            </a:r>
            <a:endParaRPr lang="en-US" altLang="ja-JP" sz="1134" dirty="0">
              <a:solidFill>
                <a:schemeClr val="accent4">
                  <a:lumMod val="50000"/>
                </a:schemeClr>
              </a:solidFill>
              <a:latin typeface="HG丸ｺﾞｼｯｸM-PRO" panose="020F0600000000000000" pitchFamily="50" charset="-128"/>
              <a:ea typeface="HG丸ｺﾞｼｯｸM-PRO" panose="020F0600000000000000" pitchFamily="50" charset="-128"/>
            </a:endParaRPr>
          </a:p>
        </p:txBody>
      </p:sp>
      <p:pic>
        <p:nvPicPr>
          <p:cNvPr id="141" name="図 140">
            <a:extLst>
              <a:ext uri="{FF2B5EF4-FFF2-40B4-BE49-F238E27FC236}">
                <a16:creationId xmlns:a16="http://schemas.microsoft.com/office/drawing/2014/main" id="{85DA130A-73F6-488F-B810-B657405DE670}"/>
              </a:ext>
            </a:extLst>
          </p:cNvPr>
          <p:cNvPicPr>
            <a:picLocks noChangeAspect="1"/>
          </p:cNvPicPr>
          <p:nvPr/>
        </p:nvPicPr>
        <p:blipFill>
          <a:blip r:embed="rId12"/>
          <a:stretch>
            <a:fillRect/>
          </a:stretch>
        </p:blipFill>
        <p:spPr>
          <a:xfrm>
            <a:off x="7089660" y="5105300"/>
            <a:ext cx="153823" cy="118326"/>
          </a:xfrm>
          <a:prstGeom prst="rect">
            <a:avLst/>
          </a:prstGeom>
        </p:spPr>
      </p:pic>
      <p:pic>
        <p:nvPicPr>
          <p:cNvPr id="142" name="図 141">
            <a:extLst>
              <a:ext uri="{FF2B5EF4-FFF2-40B4-BE49-F238E27FC236}">
                <a16:creationId xmlns:a16="http://schemas.microsoft.com/office/drawing/2014/main" id="{5F8C83D4-0F1A-4C3D-B9E5-4C39C23751A0}"/>
              </a:ext>
            </a:extLst>
          </p:cNvPr>
          <p:cNvPicPr>
            <a:picLocks noChangeAspect="1"/>
          </p:cNvPicPr>
          <p:nvPr/>
        </p:nvPicPr>
        <p:blipFill>
          <a:blip r:embed="rId12"/>
          <a:stretch>
            <a:fillRect/>
          </a:stretch>
        </p:blipFill>
        <p:spPr>
          <a:xfrm>
            <a:off x="7084359" y="5707394"/>
            <a:ext cx="153823" cy="118326"/>
          </a:xfrm>
          <a:prstGeom prst="rect">
            <a:avLst/>
          </a:prstGeom>
        </p:spPr>
      </p:pic>
      <p:sp>
        <p:nvSpPr>
          <p:cNvPr id="91" name="テキスト ボックス 90">
            <a:extLst>
              <a:ext uri="{FF2B5EF4-FFF2-40B4-BE49-F238E27FC236}">
                <a16:creationId xmlns:a16="http://schemas.microsoft.com/office/drawing/2014/main" id="{F623EB12-4785-4E19-B011-D75B1ADAC219}"/>
              </a:ext>
            </a:extLst>
          </p:cNvPr>
          <p:cNvSpPr txBox="1"/>
          <p:nvPr/>
        </p:nvSpPr>
        <p:spPr>
          <a:xfrm>
            <a:off x="6998069" y="147410"/>
            <a:ext cx="5947178" cy="707886"/>
          </a:xfrm>
          <a:prstGeom prst="rect">
            <a:avLst/>
          </a:prstGeom>
          <a:noFill/>
        </p:spPr>
        <p:txBody>
          <a:bodyPr wrap="square">
            <a:spAutoFit/>
          </a:bodyPr>
          <a:lstStyle/>
          <a:p>
            <a:pPr algn="ctr"/>
            <a:r>
              <a:rPr lang="ja-JP" altLang="en-US" sz="2000" b="1" dirty="0">
                <a:solidFill>
                  <a:schemeClr val="accent4">
                    <a:lumMod val="50000"/>
                  </a:schemeClr>
                </a:solidFill>
                <a:latin typeface="HG丸ｺﾞｼｯｸM-PRO" panose="020F0600000000000000" pitchFamily="50" charset="-128"/>
                <a:ea typeface="HG丸ｺﾞｼｯｸM-PRO" panose="020F0600000000000000" pitchFamily="50" charset="-128"/>
              </a:rPr>
              <a:t>企業が契約している保育園ってどんなところ？</a:t>
            </a:r>
            <a:endParaRPr lang="en-US" altLang="ja-JP" sz="2000" b="1" dirty="0">
              <a:solidFill>
                <a:schemeClr val="accent4">
                  <a:lumMod val="50000"/>
                </a:schemeClr>
              </a:solidFill>
              <a:latin typeface="HG丸ｺﾞｼｯｸM-PRO" panose="020F0600000000000000" pitchFamily="50" charset="-128"/>
              <a:ea typeface="HG丸ｺﾞｼｯｸM-PRO" panose="020F0600000000000000" pitchFamily="50" charset="-128"/>
            </a:endParaRPr>
          </a:p>
          <a:p>
            <a:pPr algn="ctr"/>
            <a:r>
              <a:rPr lang="ja-JP" altLang="en-US" sz="2000" b="1" dirty="0">
                <a:solidFill>
                  <a:schemeClr val="accent4">
                    <a:lumMod val="50000"/>
                  </a:schemeClr>
                </a:solidFill>
                <a:latin typeface="HG丸ｺﾞｼｯｸM-PRO" panose="020F0600000000000000" pitchFamily="50" charset="-128"/>
                <a:ea typeface="HG丸ｺﾞｼｯｸM-PRO" panose="020F0600000000000000" pitchFamily="50" charset="-128"/>
              </a:rPr>
              <a:t>お問い合わせの上ご見学ください♪</a:t>
            </a:r>
            <a:endParaRPr lang="en-US" altLang="ja-JP" sz="2000" b="1" dirty="0">
              <a:solidFill>
                <a:schemeClr val="accent4">
                  <a:lumMod val="50000"/>
                </a:schemeClr>
              </a:solidFill>
              <a:latin typeface="HG丸ｺﾞｼｯｸM-PRO" panose="020F0600000000000000" pitchFamily="50" charset="-128"/>
              <a:ea typeface="HG丸ｺﾞｼｯｸM-PRO" panose="020F0600000000000000" pitchFamily="50" charset="-128"/>
            </a:endParaRPr>
          </a:p>
        </p:txBody>
      </p:sp>
      <p:sp>
        <p:nvSpPr>
          <p:cNvPr id="92" name="正方形/長方形 91">
            <a:extLst>
              <a:ext uri="{FF2B5EF4-FFF2-40B4-BE49-F238E27FC236}">
                <a16:creationId xmlns:a16="http://schemas.microsoft.com/office/drawing/2014/main" id="{9E9D431B-725A-40A5-84AC-28DC24D3D2FC}"/>
              </a:ext>
            </a:extLst>
          </p:cNvPr>
          <p:cNvSpPr/>
          <p:nvPr/>
        </p:nvSpPr>
        <p:spPr>
          <a:xfrm>
            <a:off x="6993740" y="9469458"/>
            <a:ext cx="3690545" cy="292388"/>
          </a:xfrm>
          <a:prstGeom prst="rect">
            <a:avLst/>
          </a:prstGeom>
        </p:spPr>
        <p:txBody>
          <a:bodyPr wrap="square">
            <a:spAutoFit/>
          </a:bodyPr>
          <a:lstStyle/>
          <a:p>
            <a:r>
              <a:rPr lang="ja-JP" altLang="en-US" sz="1300" b="1" dirty="0">
                <a:solidFill>
                  <a:schemeClr val="accent4">
                    <a:lumMod val="50000"/>
                  </a:schemeClr>
                </a:solidFill>
                <a:latin typeface="HG丸ｺﾞｼｯｸM-PRO" panose="020F0600000000000000" pitchFamily="50" charset="-128"/>
                <a:ea typeface="HG丸ｺﾞｼｯｸM-PRO" panose="020F0600000000000000" pitchFamily="50" charset="-128"/>
              </a:rPr>
              <a:t>設置運営：株式会社 ＹＳ ｄｉａｇｒａｍ</a:t>
            </a:r>
            <a:endParaRPr lang="en-US" altLang="ja-JP" sz="1300" b="1" dirty="0">
              <a:solidFill>
                <a:schemeClr val="accent4">
                  <a:lumMod val="50000"/>
                </a:schemeClr>
              </a:solidFill>
              <a:latin typeface="HG丸ｺﾞｼｯｸM-PRO" panose="020F0600000000000000" pitchFamily="50" charset="-128"/>
              <a:ea typeface="HG丸ｺﾞｼｯｸM-PRO" panose="020F0600000000000000" pitchFamily="50" charset="-128"/>
            </a:endParaRPr>
          </a:p>
        </p:txBody>
      </p:sp>
      <p:pic>
        <p:nvPicPr>
          <p:cNvPr id="11" name="図 10">
            <a:extLst>
              <a:ext uri="{FF2B5EF4-FFF2-40B4-BE49-F238E27FC236}">
                <a16:creationId xmlns:a16="http://schemas.microsoft.com/office/drawing/2014/main" id="{5AC8BA3E-DE79-49E0-B762-CCF191FBC4E4}"/>
              </a:ext>
            </a:extLst>
          </p:cNvPr>
          <p:cNvPicPr>
            <a:picLocks noChangeAspect="1"/>
          </p:cNvPicPr>
          <p:nvPr/>
        </p:nvPicPr>
        <p:blipFill>
          <a:blip r:embed="rId19"/>
          <a:stretch>
            <a:fillRect/>
          </a:stretch>
        </p:blipFill>
        <p:spPr>
          <a:xfrm>
            <a:off x="4387816" y="3008830"/>
            <a:ext cx="1239935" cy="784104"/>
          </a:xfrm>
          <a:prstGeom prst="rect">
            <a:avLst/>
          </a:prstGeom>
        </p:spPr>
      </p:pic>
      <p:pic>
        <p:nvPicPr>
          <p:cNvPr id="88" name="図 87">
            <a:extLst>
              <a:ext uri="{FF2B5EF4-FFF2-40B4-BE49-F238E27FC236}">
                <a16:creationId xmlns:a16="http://schemas.microsoft.com/office/drawing/2014/main" id="{85EB6E36-EA22-4670-AF11-C67CB2AE27DB}"/>
              </a:ext>
            </a:extLst>
          </p:cNvPr>
          <p:cNvPicPr>
            <a:picLocks noChangeAspect="1"/>
          </p:cNvPicPr>
          <p:nvPr/>
        </p:nvPicPr>
        <p:blipFill>
          <a:blip r:embed="rId13"/>
          <a:stretch>
            <a:fillRect/>
          </a:stretch>
        </p:blipFill>
        <p:spPr>
          <a:xfrm>
            <a:off x="4490332" y="3424229"/>
            <a:ext cx="1035118" cy="161336"/>
          </a:xfrm>
          <a:prstGeom prst="rect">
            <a:avLst/>
          </a:prstGeom>
        </p:spPr>
      </p:pic>
      <p:pic>
        <p:nvPicPr>
          <p:cNvPr id="15" name="図 14">
            <a:extLst>
              <a:ext uri="{FF2B5EF4-FFF2-40B4-BE49-F238E27FC236}">
                <a16:creationId xmlns:a16="http://schemas.microsoft.com/office/drawing/2014/main" id="{74C3AFD1-2504-49A2-AAE7-194C0C00CF97}"/>
              </a:ext>
            </a:extLst>
          </p:cNvPr>
          <p:cNvPicPr>
            <a:picLocks noChangeAspect="1"/>
          </p:cNvPicPr>
          <p:nvPr/>
        </p:nvPicPr>
        <p:blipFill>
          <a:blip r:embed="rId20"/>
          <a:stretch>
            <a:fillRect/>
          </a:stretch>
        </p:blipFill>
        <p:spPr>
          <a:xfrm rot="1379492">
            <a:off x="5935056" y="6016146"/>
            <a:ext cx="572315" cy="386043"/>
          </a:xfrm>
          <a:prstGeom prst="rect">
            <a:avLst/>
          </a:prstGeom>
        </p:spPr>
      </p:pic>
      <p:sp>
        <p:nvSpPr>
          <p:cNvPr id="17" name="吹き出し: 円形 16">
            <a:extLst>
              <a:ext uri="{FF2B5EF4-FFF2-40B4-BE49-F238E27FC236}">
                <a16:creationId xmlns:a16="http://schemas.microsoft.com/office/drawing/2014/main" id="{8DD6EF61-6B26-4C77-86FB-E775C84368CB}"/>
              </a:ext>
            </a:extLst>
          </p:cNvPr>
          <p:cNvSpPr/>
          <p:nvPr/>
        </p:nvSpPr>
        <p:spPr>
          <a:xfrm>
            <a:off x="5466248" y="5504752"/>
            <a:ext cx="830689" cy="414956"/>
          </a:xfrm>
          <a:prstGeom prst="wedgeEllipseCallout">
            <a:avLst>
              <a:gd name="adj1" fmla="val 7542"/>
              <a:gd name="adj2" fmla="val 61033"/>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2" name="正方形/長方形 101">
            <a:extLst>
              <a:ext uri="{FF2B5EF4-FFF2-40B4-BE49-F238E27FC236}">
                <a16:creationId xmlns:a16="http://schemas.microsoft.com/office/drawing/2014/main" id="{7129CD7A-64A5-4DDF-BF75-BE392FAD4270}"/>
              </a:ext>
            </a:extLst>
          </p:cNvPr>
          <p:cNvSpPr/>
          <p:nvPr/>
        </p:nvSpPr>
        <p:spPr>
          <a:xfrm>
            <a:off x="5534863" y="5509981"/>
            <a:ext cx="856108" cy="369332"/>
          </a:xfrm>
          <a:prstGeom prst="rect">
            <a:avLst/>
          </a:prstGeom>
        </p:spPr>
        <p:txBody>
          <a:bodyPr wrap="square">
            <a:spAutoFit/>
          </a:bodyPr>
          <a:lstStyle/>
          <a:p>
            <a:r>
              <a:rPr lang="ja-JP" altLang="en-US" sz="900" b="1" dirty="0">
                <a:solidFill>
                  <a:schemeClr val="accent4">
                    <a:lumMod val="50000"/>
                  </a:schemeClr>
                </a:solidFill>
                <a:latin typeface="HG丸ｺﾞｼｯｸM-PRO" panose="020F0600000000000000" pitchFamily="50" charset="-128"/>
                <a:ea typeface="HG丸ｺﾞｼｯｸM-PRO" panose="020F0600000000000000" pitchFamily="50" charset="-128"/>
              </a:rPr>
              <a:t> 嬉しい</a:t>
            </a:r>
            <a:endParaRPr lang="en-US" altLang="ja-JP" sz="900" b="1" dirty="0">
              <a:solidFill>
                <a:schemeClr val="accent4">
                  <a:lumMod val="50000"/>
                </a:schemeClr>
              </a:solidFill>
              <a:latin typeface="HG丸ｺﾞｼｯｸM-PRO" panose="020F0600000000000000" pitchFamily="50" charset="-128"/>
              <a:ea typeface="HG丸ｺﾞｼｯｸM-PRO" panose="020F0600000000000000" pitchFamily="50" charset="-128"/>
            </a:endParaRPr>
          </a:p>
          <a:p>
            <a:r>
              <a:rPr lang="ja-JP" altLang="en-US" sz="900" b="1" dirty="0">
                <a:solidFill>
                  <a:schemeClr val="accent4">
                    <a:lumMod val="50000"/>
                  </a:schemeClr>
                </a:solidFill>
                <a:latin typeface="HG丸ｺﾞｼｯｸM-PRO" panose="020F0600000000000000" pitchFamily="50" charset="-128"/>
                <a:ea typeface="HG丸ｺﾞｼｯｸM-PRO" panose="020F0600000000000000" pitchFamily="50" charset="-128"/>
              </a:rPr>
              <a:t>社員価格♪</a:t>
            </a:r>
            <a:endParaRPr lang="en-US" altLang="ja-JP" sz="900" b="1" dirty="0">
              <a:solidFill>
                <a:schemeClr val="accent4">
                  <a:lumMod val="50000"/>
                </a:schemeClr>
              </a:solidFill>
              <a:latin typeface="HG丸ｺﾞｼｯｸM-PRO" panose="020F0600000000000000" pitchFamily="50" charset="-128"/>
              <a:ea typeface="HG丸ｺﾞｼｯｸM-PRO" panose="020F0600000000000000" pitchFamily="50" charset="-128"/>
            </a:endParaRPr>
          </a:p>
        </p:txBody>
      </p:sp>
      <p:sp>
        <p:nvSpPr>
          <p:cNvPr id="109" name="正方形/長方形 108">
            <a:extLst>
              <a:ext uri="{FF2B5EF4-FFF2-40B4-BE49-F238E27FC236}">
                <a16:creationId xmlns:a16="http://schemas.microsoft.com/office/drawing/2014/main" id="{82E15886-80A4-4B89-B2B1-4CE48B3FD36E}"/>
              </a:ext>
            </a:extLst>
          </p:cNvPr>
          <p:cNvSpPr/>
          <p:nvPr/>
        </p:nvSpPr>
        <p:spPr>
          <a:xfrm>
            <a:off x="3808724" y="860777"/>
            <a:ext cx="1837443" cy="215444"/>
          </a:xfrm>
          <a:prstGeom prst="rect">
            <a:avLst/>
          </a:prstGeom>
        </p:spPr>
        <p:txBody>
          <a:bodyPr wrap="square">
            <a:spAutoFit/>
          </a:bodyPr>
          <a:lstStyle/>
          <a:p>
            <a:r>
              <a:rPr lang="ja-JP" altLang="en-US" sz="800" b="1" dirty="0">
                <a:solidFill>
                  <a:schemeClr val="accent4">
                    <a:lumMod val="50000"/>
                  </a:schemeClr>
                </a:solidFill>
                <a:latin typeface="HG丸ｺﾞｼｯｸM-PRO" panose="020F0600000000000000" pitchFamily="50" charset="-128"/>
                <a:ea typeface="HG丸ｺﾞｼｯｸM-PRO" panose="020F0600000000000000" pitchFamily="50" charset="-128"/>
              </a:rPr>
              <a:t>内閣府所管　企業主導型保育園</a:t>
            </a:r>
            <a:endParaRPr lang="en-US" altLang="ja-JP" sz="800" b="1" dirty="0">
              <a:solidFill>
                <a:schemeClr val="accent4">
                  <a:lumMod val="50000"/>
                </a:schemeClr>
              </a:solidFill>
              <a:latin typeface="HG丸ｺﾞｼｯｸM-PRO" panose="020F0600000000000000" pitchFamily="50" charset="-128"/>
              <a:ea typeface="HG丸ｺﾞｼｯｸM-PRO" panose="020F0600000000000000" pitchFamily="50" charset="-128"/>
            </a:endParaRPr>
          </a:p>
        </p:txBody>
      </p:sp>
      <p:pic>
        <p:nvPicPr>
          <p:cNvPr id="20" name="図 19">
            <a:extLst>
              <a:ext uri="{FF2B5EF4-FFF2-40B4-BE49-F238E27FC236}">
                <a16:creationId xmlns:a16="http://schemas.microsoft.com/office/drawing/2014/main" id="{D7014363-C26A-4DF6-9D19-A5A608702C61}"/>
              </a:ext>
            </a:extLst>
          </p:cNvPr>
          <p:cNvPicPr>
            <a:picLocks noChangeAspect="1"/>
          </p:cNvPicPr>
          <p:nvPr/>
        </p:nvPicPr>
        <p:blipFill>
          <a:blip r:embed="rId21"/>
          <a:stretch>
            <a:fillRect/>
          </a:stretch>
        </p:blipFill>
        <p:spPr>
          <a:xfrm>
            <a:off x="12491526" y="3756341"/>
            <a:ext cx="453173" cy="454693"/>
          </a:xfrm>
          <a:prstGeom prst="rect">
            <a:avLst/>
          </a:prstGeom>
        </p:spPr>
      </p:pic>
      <p:pic>
        <p:nvPicPr>
          <p:cNvPr id="22" name="図 21">
            <a:extLst>
              <a:ext uri="{FF2B5EF4-FFF2-40B4-BE49-F238E27FC236}">
                <a16:creationId xmlns:a16="http://schemas.microsoft.com/office/drawing/2014/main" id="{73E71012-BCA8-4E58-AF08-2BE54E3F2854}"/>
              </a:ext>
            </a:extLst>
          </p:cNvPr>
          <p:cNvPicPr>
            <a:picLocks noChangeAspect="1"/>
          </p:cNvPicPr>
          <p:nvPr/>
        </p:nvPicPr>
        <p:blipFill>
          <a:blip r:embed="rId22"/>
          <a:stretch>
            <a:fillRect/>
          </a:stretch>
        </p:blipFill>
        <p:spPr>
          <a:xfrm>
            <a:off x="67598" y="6066206"/>
            <a:ext cx="5835787" cy="1085314"/>
          </a:xfrm>
          <a:prstGeom prst="rect">
            <a:avLst/>
          </a:prstGeom>
        </p:spPr>
      </p:pic>
      <p:sp>
        <p:nvSpPr>
          <p:cNvPr id="117" name="四角形: 角を丸くする 116">
            <a:extLst>
              <a:ext uri="{FF2B5EF4-FFF2-40B4-BE49-F238E27FC236}">
                <a16:creationId xmlns:a16="http://schemas.microsoft.com/office/drawing/2014/main" id="{12DE9E89-C49C-43BE-B70E-FE045DD8B333}"/>
              </a:ext>
            </a:extLst>
          </p:cNvPr>
          <p:cNvSpPr/>
          <p:nvPr/>
        </p:nvSpPr>
        <p:spPr>
          <a:xfrm>
            <a:off x="6972297" y="6660204"/>
            <a:ext cx="6032798" cy="987216"/>
          </a:xfrm>
          <a:prstGeom prst="roundRect">
            <a:avLst/>
          </a:prstGeom>
          <a:solidFill>
            <a:srgbClr val="66FF99"/>
          </a:solidFill>
          <a:ln w="1492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2953" tIns="41476" rIns="82953" bIns="41476" numCol="1" spcCol="0" rtlCol="0" fromWordArt="0" anchor="ctr" anchorCtr="0" forceAA="0" compatLnSpc="1">
            <a:prstTxWarp prst="textNoShape">
              <a:avLst/>
            </a:prstTxWarp>
            <a:noAutofit/>
          </a:bodyPr>
          <a:lstStyle/>
          <a:p>
            <a:pPr algn="ctr"/>
            <a:endParaRPr lang="ja-JP" altLang="en-US" sz="1633" dirty="0"/>
          </a:p>
        </p:txBody>
      </p:sp>
      <p:sp>
        <p:nvSpPr>
          <p:cNvPr id="118" name="Rectangle 63">
            <a:extLst>
              <a:ext uri="{FF2B5EF4-FFF2-40B4-BE49-F238E27FC236}">
                <a16:creationId xmlns:a16="http://schemas.microsoft.com/office/drawing/2014/main" id="{4745DF1B-DBB2-4673-A2CA-EB039B1DBF6A}"/>
              </a:ext>
            </a:extLst>
          </p:cNvPr>
          <p:cNvSpPr/>
          <p:nvPr/>
        </p:nvSpPr>
        <p:spPr>
          <a:xfrm>
            <a:off x="6974059" y="6629930"/>
            <a:ext cx="6016922" cy="1015663"/>
          </a:xfrm>
          <a:prstGeom prst="rect">
            <a:avLst/>
          </a:prstGeom>
        </p:spPr>
        <p:txBody>
          <a:bodyPr wrap="square">
            <a:spAutoFit/>
          </a:bodyPr>
          <a:lstStyle/>
          <a:p>
            <a:pPr algn="ctr"/>
            <a:r>
              <a:rPr lang="ja-JP" altLang="en-US" sz="1200" b="1" dirty="0">
                <a:solidFill>
                  <a:schemeClr val="bg1"/>
                </a:solidFill>
                <a:latin typeface="HG丸ｺﾞｼｯｸM-PRO" panose="020F0600000000000000" pitchFamily="50" charset="-128"/>
                <a:ea typeface="HG丸ｺﾞｼｯｸM-PRO" panose="020F0600000000000000" pitchFamily="50" charset="-128"/>
              </a:rPr>
              <a:t>★対象児童年齢：生後６か月～小学６年生★</a:t>
            </a:r>
            <a:endParaRPr lang="en-US" altLang="ja-JP" sz="1200" b="1" dirty="0">
              <a:solidFill>
                <a:schemeClr val="bg1"/>
              </a:solidFill>
              <a:latin typeface="HG丸ｺﾞｼｯｸM-PRO" panose="020F0600000000000000" pitchFamily="50" charset="-128"/>
              <a:ea typeface="HG丸ｺﾞｼｯｸM-PRO" panose="020F0600000000000000" pitchFamily="50" charset="-128"/>
            </a:endParaRPr>
          </a:p>
          <a:p>
            <a:r>
              <a:rPr lang="ja-JP" altLang="en-US" sz="1200" b="1" dirty="0">
                <a:solidFill>
                  <a:schemeClr val="bg1"/>
                </a:solidFill>
                <a:latin typeface="HG丸ｺﾞｼｯｸM-PRO" panose="020F0600000000000000" pitchFamily="50" charset="-128"/>
                <a:ea typeface="HG丸ｺﾞｼｯｸM-PRO" panose="020F0600000000000000" pitchFamily="50" charset="-128"/>
              </a:rPr>
              <a:t>病後児（病気の回復期）のお子様をご家庭で看護・保育ができないときにお預かりできます。ご利用には事前の登録が必要になります。他の施設をご利用の方も登録できます！現在、荒井地域で</a:t>
            </a:r>
            <a:r>
              <a:rPr lang="en-US" altLang="ja-JP" sz="1200" b="1" dirty="0">
                <a:solidFill>
                  <a:schemeClr val="bg1"/>
                </a:solidFill>
                <a:latin typeface="HG丸ｺﾞｼｯｸM-PRO" panose="020F0600000000000000" pitchFamily="50" charset="-128"/>
                <a:ea typeface="HG丸ｺﾞｼｯｸM-PRO" panose="020F0600000000000000" pitchFamily="50" charset="-128"/>
              </a:rPr>
              <a:t>100</a:t>
            </a:r>
            <a:r>
              <a:rPr lang="ja-JP" altLang="en-US" sz="1200" b="1" dirty="0">
                <a:solidFill>
                  <a:schemeClr val="bg1"/>
                </a:solidFill>
                <a:latin typeface="HG丸ｺﾞｼｯｸM-PRO" panose="020F0600000000000000" pitchFamily="50" charset="-128"/>
                <a:ea typeface="HG丸ｺﾞｼｯｸM-PRO" panose="020F0600000000000000" pitchFamily="50" charset="-128"/>
              </a:rPr>
              <a:t>名以上のお子様の登録をいただいでおります！</a:t>
            </a:r>
          </a:p>
          <a:p>
            <a:r>
              <a:rPr lang="ja-JP" altLang="en-US" sz="1200" b="1" dirty="0">
                <a:solidFill>
                  <a:schemeClr val="bg1"/>
                </a:solidFill>
                <a:latin typeface="HG丸ｺﾞｼｯｸM-PRO" panose="020F0600000000000000" pitchFamily="50" charset="-128"/>
                <a:ea typeface="HG丸ｺﾞｼｯｸM-PRO" panose="020F0600000000000000" pitchFamily="50" charset="-128"/>
              </a:rPr>
              <a:t>病後児保育を通して共働き世帯やひとり親世帯の支援を行っております。</a:t>
            </a:r>
          </a:p>
        </p:txBody>
      </p:sp>
      <p:sp>
        <p:nvSpPr>
          <p:cNvPr id="119" name="テキスト ボックス 118">
            <a:extLst>
              <a:ext uri="{FF2B5EF4-FFF2-40B4-BE49-F238E27FC236}">
                <a16:creationId xmlns:a16="http://schemas.microsoft.com/office/drawing/2014/main" id="{6D0C3977-7130-4C39-B1E7-813C9FCCF5D9}"/>
              </a:ext>
            </a:extLst>
          </p:cNvPr>
          <p:cNvSpPr txBox="1"/>
          <p:nvPr/>
        </p:nvSpPr>
        <p:spPr>
          <a:xfrm>
            <a:off x="7095911" y="6381378"/>
            <a:ext cx="3109425" cy="276999"/>
          </a:xfrm>
          <a:prstGeom prst="rect">
            <a:avLst/>
          </a:prstGeom>
          <a:noFill/>
        </p:spPr>
        <p:txBody>
          <a:bodyPr wrap="square" rtlCol="0">
            <a:spAutoFit/>
          </a:bodyPr>
          <a:lstStyle/>
          <a:p>
            <a:pPr algn="ctr"/>
            <a:r>
              <a:rPr lang="ja-JP" altLang="en-US" sz="1200" b="1" dirty="0">
                <a:solidFill>
                  <a:srgbClr val="0070C0"/>
                </a:solidFill>
                <a:latin typeface="HG丸ｺﾞｼｯｸM-PRO" panose="020F0600000000000000" pitchFamily="50" charset="-128"/>
                <a:ea typeface="HG丸ｺﾞｼｯｸM-PRO" panose="020F0600000000000000" pitchFamily="50" charset="-128"/>
              </a:rPr>
              <a:t>病後児保育室ご利用の登録を受付中です</a:t>
            </a:r>
          </a:p>
        </p:txBody>
      </p:sp>
      <p:pic>
        <p:nvPicPr>
          <p:cNvPr id="120" name="図 119">
            <a:extLst>
              <a:ext uri="{FF2B5EF4-FFF2-40B4-BE49-F238E27FC236}">
                <a16:creationId xmlns:a16="http://schemas.microsoft.com/office/drawing/2014/main" id="{24DD54A4-3524-426E-B136-4C7E3444B60C}"/>
              </a:ext>
            </a:extLst>
          </p:cNvPr>
          <p:cNvPicPr>
            <a:picLocks noChangeAspect="1"/>
          </p:cNvPicPr>
          <p:nvPr/>
        </p:nvPicPr>
        <p:blipFill>
          <a:blip r:embed="rId12"/>
          <a:stretch>
            <a:fillRect/>
          </a:stretch>
        </p:blipFill>
        <p:spPr>
          <a:xfrm>
            <a:off x="7084359" y="6483806"/>
            <a:ext cx="153823" cy="118326"/>
          </a:xfrm>
          <a:prstGeom prst="rect">
            <a:avLst/>
          </a:prstGeom>
        </p:spPr>
      </p:pic>
      <p:pic>
        <p:nvPicPr>
          <p:cNvPr id="25" name="図 24">
            <a:extLst>
              <a:ext uri="{FF2B5EF4-FFF2-40B4-BE49-F238E27FC236}">
                <a16:creationId xmlns:a16="http://schemas.microsoft.com/office/drawing/2014/main" id="{1AEF830A-1562-465B-B67F-5380990A0466}"/>
              </a:ext>
            </a:extLst>
          </p:cNvPr>
          <p:cNvPicPr>
            <a:picLocks noChangeAspect="1"/>
          </p:cNvPicPr>
          <p:nvPr/>
        </p:nvPicPr>
        <p:blipFill>
          <a:blip r:embed="rId23"/>
          <a:stretch>
            <a:fillRect/>
          </a:stretch>
        </p:blipFill>
        <p:spPr>
          <a:xfrm>
            <a:off x="11661834" y="2451181"/>
            <a:ext cx="1068060" cy="80608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9" name="図 28">
            <a:extLst>
              <a:ext uri="{FF2B5EF4-FFF2-40B4-BE49-F238E27FC236}">
                <a16:creationId xmlns:a16="http://schemas.microsoft.com/office/drawing/2014/main" id="{2A947197-7237-43B4-B67D-194A0DEBE2E5}"/>
              </a:ext>
            </a:extLst>
          </p:cNvPr>
          <p:cNvPicPr>
            <a:picLocks noChangeAspect="1"/>
          </p:cNvPicPr>
          <p:nvPr/>
        </p:nvPicPr>
        <p:blipFill rotWithShape="1">
          <a:blip r:embed="rId24"/>
          <a:srcRect l="21857" t="41788" r="58248" b="24841"/>
          <a:stretch/>
        </p:blipFill>
        <p:spPr>
          <a:xfrm>
            <a:off x="8747485" y="2324599"/>
            <a:ext cx="1156521" cy="104066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24" name="図 223">
            <a:extLst>
              <a:ext uri="{FF2B5EF4-FFF2-40B4-BE49-F238E27FC236}">
                <a16:creationId xmlns:a16="http://schemas.microsoft.com/office/drawing/2014/main" id="{39800837-1134-4A5C-B7B0-5EE8F3E1D8B5}"/>
              </a:ext>
            </a:extLst>
          </p:cNvPr>
          <p:cNvPicPr>
            <a:picLocks noChangeAspect="1"/>
          </p:cNvPicPr>
          <p:nvPr/>
        </p:nvPicPr>
        <p:blipFill rotWithShape="1">
          <a:blip r:embed="rId25"/>
          <a:srcRect l="53263" t="44839" r="21168" b="18810"/>
          <a:stretch/>
        </p:blipFill>
        <p:spPr>
          <a:xfrm>
            <a:off x="10157647" y="2403252"/>
            <a:ext cx="1225318" cy="93452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28" name="図 227">
            <a:extLst>
              <a:ext uri="{FF2B5EF4-FFF2-40B4-BE49-F238E27FC236}">
                <a16:creationId xmlns:a16="http://schemas.microsoft.com/office/drawing/2014/main" id="{B63A906A-D32B-4664-80B8-68851B990D23}"/>
              </a:ext>
            </a:extLst>
          </p:cNvPr>
          <p:cNvPicPr>
            <a:picLocks noChangeAspect="1"/>
          </p:cNvPicPr>
          <p:nvPr/>
        </p:nvPicPr>
        <p:blipFill rotWithShape="1">
          <a:blip r:embed="rId26"/>
          <a:srcRect l="19550" t="37742" r="54938" b="31081"/>
          <a:stretch/>
        </p:blipFill>
        <p:spPr>
          <a:xfrm>
            <a:off x="7289925" y="2433210"/>
            <a:ext cx="1177439" cy="77190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37" name="図 136">
            <a:extLst>
              <a:ext uri="{FF2B5EF4-FFF2-40B4-BE49-F238E27FC236}">
                <a16:creationId xmlns:a16="http://schemas.microsoft.com/office/drawing/2014/main" id="{3E5833E3-AA99-417A-8216-284AFBEF43FC}"/>
              </a:ext>
            </a:extLst>
          </p:cNvPr>
          <p:cNvPicPr>
            <a:picLocks noChangeAspect="1"/>
          </p:cNvPicPr>
          <p:nvPr/>
        </p:nvPicPr>
        <p:blipFill>
          <a:blip r:embed="rId27"/>
          <a:stretch>
            <a:fillRect/>
          </a:stretch>
        </p:blipFill>
        <p:spPr>
          <a:xfrm rot="500329">
            <a:off x="5679016" y="8571348"/>
            <a:ext cx="543525" cy="856395"/>
          </a:xfrm>
          <a:prstGeom prst="rect">
            <a:avLst/>
          </a:prstGeom>
        </p:spPr>
      </p:pic>
      <p:sp>
        <p:nvSpPr>
          <p:cNvPr id="138" name="吹き出し: 円形 137">
            <a:extLst>
              <a:ext uri="{FF2B5EF4-FFF2-40B4-BE49-F238E27FC236}">
                <a16:creationId xmlns:a16="http://schemas.microsoft.com/office/drawing/2014/main" id="{D592D889-0005-41BE-923B-B1D31441E32A}"/>
              </a:ext>
            </a:extLst>
          </p:cNvPr>
          <p:cNvSpPr/>
          <p:nvPr/>
        </p:nvSpPr>
        <p:spPr>
          <a:xfrm>
            <a:off x="4974021" y="8148209"/>
            <a:ext cx="830689" cy="414956"/>
          </a:xfrm>
          <a:prstGeom prst="wedgeEllipseCallout">
            <a:avLst>
              <a:gd name="adj1" fmla="val 32310"/>
              <a:gd name="adj2" fmla="val 57360"/>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3" name="正方形/長方形 142">
            <a:extLst>
              <a:ext uri="{FF2B5EF4-FFF2-40B4-BE49-F238E27FC236}">
                <a16:creationId xmlns:a16="http://schemas.microsoft.com/office/drawing/2014/main" id="{AB6F6B41-12E9-49C4-8C2E-49B19205C57D}"/>
              </a:ext>
            </a:extLst>
          </p:cNvPr>
          <p:cNvSpPr/>
          <p:nvPr/>
        </p:nvSpPr>
        <p:spPr>
          <a:xfrm>
            <a:off x="5042636" y="8153438"/>
            <a:ext cx="856108" cy="369332"/>
          </a:xfrm>
          <a:prstGeom prst="rect">
            <a:avLst/>
          </a:prstGeom>
        </p:spPr>
        <p:txBody>
          <a:bodyPr wrap="square">
            <a:spAutoFit/>
          </a:bodyPr>
          <a:lstStyle/>
          <a:p>
            <a:r>
              <a:rPr lang="ja-JP" altLang="en-US" sz="900" b="1" dirty="0">
                <a:solidFill>
                  <a:schemeClr val="accent4">
                    <a:lumMod val="50000"/>
                  </a:schemeClr>
                </a:solidFill>
                <a:latin typeface="HG丸ｺﾞｼｯｸM-PRO" panose="020F0600000000000000" pitchFamily="50" charset="-128"/>
                <a:ea typeface="HG丸ｺﾞｼｯｸM-PRO" panose="020F0600000000000000" pitchFamily="50" charset="-128"/>
              </a:rPr>
              <a:t> メリット</a:t>
            </a:r>
            <a:endParaRPr lang="en-US" altLang="ja-JP" sz="900" b="1" dirty="0">
              <a:solidFill>
                <a:schemeClr val="accent4">
                  <a:lumMod val="50000"/>
                </a:schemeClr>
              </a:solidFill>
              <a:latin typeface="HG丸ｺﾞｼｯｸM-PRO" panose="020F0600000000000000" pitchFamily="50" charset="-128"/>
              <a:ea typeface="HG丸ｺﾞｼｯｸM-PRO" panose="020F0600000000000000" pitchFamily="50" charset="-128"/>
            </a:endParaRPr>
          </a:p>
          <a:p>
            <a:r>
              <a:rPr lang="ja-JP" altLang="en-US" sz="900" b="1" dirty="0">
                <a:solidFill>
                  <a:schemeClr val="accent4">
                    <a:lumMod val="50000"/>
                  </a:schemeClr>
                </a:solidFill>
                <a:latin typeface="HG丸ｺﾞｼｯｸM-PRO" panose="020F0600000000000000" pitchFamily="50" charset="-128"/>
                <a:ea typeface="HG丸ｺﾞｼｯｸM-PRO" panose="020F0600000000000000" pitchFamily="50" charset="-128"/>
              </a:rPr>
              <a:t>いっぱい♪</a:t>
            </a:r>
            <a:endParaRPr lang="en-US" altLang="ja-JP" sz="900" b="1" dirty="0">
              <a:solidFill>
                <a:schemeClr val="accent4">
                  <a:lumMod val="50000"/>
                </a:schemeClr>
              </a:solidFill>
              <a:latin typeface="HG丸ｺﾞｼｯｸM-PRO" panose="020F0600000000000000" pitchFamily="50" charset="-128"/>
              <a:ea typeface="HG丸ｺﾞｼｯｸM-PRO" panose="020F0600000000000000" pitchFamily="50" charset="-128"/>
            </a:endParaRPr>
          </a:p>
        </p:txBody>
      </p:sp>
      <p:sp>
        <p:nvSpPr>
          <p:cNvPr id="144" name="吹き出し: 円形 143">
            <a:extLst>
              <a:ext uri="{FF2B5EF4-FFF2-40B4-BE49-F238E27FC236}">
                <a16:creationId xmlns:a16="http://schemas.microsoft.com/office/drawing/2014/main" id="{E14120DE-4C05-4250-AD4C-51D715F8650D}"/>
              </a:ext>
            </a:extLst>
          </p:cNvPr>
          <p:cNvSpPr/>
          <p:nvPr/>
        </p:nvSpPr>
        <p:spPr>
          <a:xfrm>
            <a:off x="11515235" y="6266527"/>
            <a:ext cx="1528034" cy="528585"/>
          </a:xfrm>
          <a:prstGeom prst="wedgeEllipseCallout">
            <a:avLst>
              <a:gd name="adj1" fmla="val -38323"/>
              <a:gd name="adj2" fmla="val 59196"/>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5" name="正方形/長方形 144">
            <a:extLst>
              <a:ext uri="{FF2B5EF4-FFF2-40B4-BE49-F238E27FC236}">
                <a16:creationId xmlns:a16="http://schemas.microsoft.com/office/drawing/2014/main" id="{6AD2F20A-A724-468E-A79F-BF877E8026AC}"/>
              </a:ext>
            </a:extLst>
          </p:cNvPr>
          <p:cNvSpPr/>
          <p:nvPr/>
        </p:nvSpPr>
        <p:spPr>
          <a:xfrm>
            <a:off x="11537788" y="6364808"/>
            <a:ext cx="1595879" cy="369332"/>
          </a:xfrm>
          <a:prstGeom prst="rect">
            <a:avLst/>
          </a:prstGeom>
        </p:spPr>
        <p:txBody>
          <a:bodyPr wrap="square">
            <a:spAutoFit/>
          </a:bodyPr>
          <a:lstStyle/>
          <a:p>
            <a:r>
              <a:rPr lang="ja-JP" altLang="en-US" sz="900" b="1" dirty="0">
                <a:solidFill>
                  <a:schemeClr val="accent4">
                    <a:lumMod val="50000"/>
                  </a:schemeClr>
                </a:solidFill>
                <a:latin typeface="HG丸ｺﾞｼｯｸM-PRO" panose="020F0600000000000000" pitchFamily="50" charset="-128"/>
                <a:ea typeface="HG丸ｺﾞｼｯｸM-PRO" panose="020F0600000000000000" pitchFamily="50" charset="-128"/>
              </a:rPr>
              <a:t>利用料金</a:t>
            </a:r>
            <a:r>
              <a:rPr lang="en-US" altLang="ja-JP" sz="900" b="1" dirty="0">
                <a:solidFill>
                  <a:schemeClr val="accent4">
                    <a:lumMod val="50000"/>
                  </a:schemeClr>
                </a:solidFill>
                <a:latin typeface="HG丸ｺﾞｼｯｸM-PRO" panose="020F0600000000000000" pitchFamily="50" charset="-128"/>
                <a:ea typeface="HG丸ｺﾞｼｯｸM-PRO" panose="020F0600000000000000" pitchFamily="50" charset="-128"/>
              </a:rPr>
              <a:t>2000</a:t>
            </a:r>
            <a:r>
              <a:rPr lang="ja-JP" altLang="en-US" sz="900" b="1" dirty="0">
                <a:solidFill>
                  <a:schemeClr val="accent4">
                    <a:lumMod val="50000"/>
                  </a:schemeClr>
                </a:solidFill>
                <a:latin typeface="HG丸ｺﾞｼｯｸM-PRO" panose="020F0600000000000000" pitchFamily="50" charset="-128"/>
                <a:ea typeface="HG丸ｺﾞｼｯｸM-PRO" panose="020F0600000000000000" pitchFamily="50" charset="-128"/>
              </a:rPr>
              <a:t>円のところ</a:t>
            </a:r>
            <a:endParaRPr lang="en-US" altLang="ja-JP" sz="900" b="1" dirty="0">
              <a:solidFill>
                <a:schemeClr val="accent4">
                  <a:lumMod val="50000"/>
                </a:schemeClr>
              </a:solidFill>
              <a:latin typeface="HG丸ｺﾞｼｯｸM-PRO" panose="020F0600000000000000" pitchFamily="50" charset="-128"/>
              <a:ea typeface="HG丸ｺﾞｼｯｸM-PRO" panose="020F0600000000000000" pitchFamily="50" charset="-128"/>
            </a:endParaRPr>
          </a:p>
          <a:p>
            <a:r>
              <a:rPr lang="ja-JP" altLang="en-US" sz="900" b="1" dirty="0">
                <a:solidFill>
                  <a:schemeClr val="accent4">
                    <a:lumMod val="50000"/>
                  </a:schemeClr>
                </a:solidFill>
                <a:latin typeface="HG丸ｺﾞｼｯｸM-PRO" panose="020F0600000000000000" pitchFamily="50" charset="-128"/>
                <a:ea typeface="HG丸ｺﾞｼｯｸM-PRO" panose="020F0600000000000000" pitchFamily="50" charset="-128"/>
              </a:rPr>
              <a:t>　社員価格</a:t>
            </a:r>
            <a:r>
              <a:rPr lang="en-US" altLang="ja-JP" sz="900" b="1" dirty="0">
                <a:solidFill>
                  <a:schemeClr val="accent4">
                    <a:lumMod val="50000"/>
                  </a:schemeClr>
                </a:solidFill>
                <a:latin typeface="HG丸ｺﾞｼｯｸM-PRO" panose="020F0600000000000000" pitchFamily="50" charset="-128"/>
                <a:ea typeface="HG丸ｺﾞｼｯｸM-PRO" panose="020F0600000000000000" pitchFamily="50" charset="-128"/>
              </a:rPr>
              <a:t>1000</a:t>
            </a:r>
            <a:r>
              <a:rPr lang="ja-JP" altLang="en-US" sz="900" b="1" dirty="0">
                <a:solidFill>
                  <a:schemeClr val="accent4">
                    <a:lumMod val="50000"/>
                  </a:schemeClr>
                </a:solidFill>
                <a:latin typeface="HG丸ｺﾞｼｯｸM-PRO" panose="020F0600000000000000" pitchFamily="50" charset="-128"/>
                <a:ea typeface="HG丸ｺﾞｼｯｸM-PRO" panose="020F0600000000000000" pitchFamily="50" charset="-128"/>
              </a:rPr>
              <a:t>円♪</a:t>
            </a:r>
            <a:endParaRPr lang="en-US" altLang="ja-JP" sz="900" b="1" dirty="0">
              <a:solidFill>
                <a:schemeClr val="accent4">
                  <a:lumMod val="50000"/>
                </a:schemeClr>
              </a:solidFill>
              <a:latin typeface="HG丸ｺﾞｼｯｸM-PRO" panose="020F0600000000000000" pitchFamily="50" charset="-128"/>
              <a:ea typeface="HG丸ｺﾞｼｯｸM-PRO" panose="020F0600000000000000" pitchFamily="50" charset="-128"/>
            </a:endParaRPr>
          </a:p>
        </p:txBody>
      </p:sp>
      <p:pic>
        <p:nvPicPr>
          <p:cNvPr id="9" name="図 8">
            <a:extLst>
              <a:ext uri="{FF2B5EF4-FFF2-40B4-BE49-F238E27FC236}">
                <a16:creationId xmlns:a16="http://schemas.microsoft.com/office/drawing/2014/main" id="{6984B399-C15C-417B-A28C-8612D3536AB3}"/>
              </a:ext>
            </a:extLst>
          </p:cNvPr>
          <p:cNvPicPr>
            <a:picLocks noChangeAspect="1"/>
          </p:cNvPicPr>
          <p:nvPr/>
        </p:nvPicPr>
        <p:blipFill>
          <a:blip r:embed="rId28"/>
          <a:stretch>
            <a:fillRect/>
          </a:stretch>
        </p:blipFill>
        <p:spPr>
          <a:xfrm>
            <a:off x="11729395" y="1468012"/>
            <a:ext cx="349138" cy="443529"/>
          </a:xfrm>
          <a:prstGeom prst="rect">
            <a:avLst/>
          </a:prstGeom>
        </p:spPr>
      </p:pic>
      <p:pic>
        <p:nvPicPr>
          <p:cNvPr id="18" name="図 17">
            <a:extLst>
              <a:ext uri="{FF2B5EF4-FFF2-40B4-BE49-F238E27FC236}">
                <a16:creationId xmlns:a16="http://schemas.microsoft.com/office/drawing/2014/main" id="{8A8C517F-19CE-47F1-8838-3EFA085F8ED4}"/>
              </a:ext>
            </a:extLst>
          </p:cNvPr>
          <p:cNvPicPr>
            <a:picLocks noChangeAspect="1"/>
          </p:cNvPicPr>
          <p:nvPr/>
        </p:nvPicPr>
        <p:blipFill>
          <a:blip r:embed="rId29"/>
          <a:stretch>
            <a:fillRect/>
          </a:stretch>
        </p:blipFill>
        <p:spPr>
          <a:xfrm>
            <a:off x="11191640" y="4859555"/>
            <a:ext cx="488591" cy="446546"/>
          </a:xfrm>
          <a:prstGeom prst="rect">
            <a:avLst/>
          </a:prstGeom>
        </p:spPr>
      </p:pic>
      <p:sp>
        <p:nvSpPr>
          <p:cNvPr id="124" name="吹き出し: 円形 123">
            <a:extLst>
              <a:ext uri="{FF2B5EF4-FFF2-40B4-BE49-F238E27FC236}">
                <a16:creationId xmlns:a16="http://schemas.microsoft.com/office/drawing/2014/main" id="{0536A066-3CE8-4DE5-8A29-342278316E14}"/>
              </a:ext>
            </a:extLst>
          </p:cNvPr>
          <p:cNvSpPr/>
          <p:nvPr/>
        </p:nvSpPr>
        <p:spPr>
          <a:xfrm>
            <a:off x="11669635" y="4544594"/>
            <a:ext cx="1163638" cy="510436"/>
          </a:xfrm>
          <a:prstGeom prst="wedgeEllipseCallout">
            <a:avLst>
              <a:gd name="adj1" fmla="val -43562"/>
              <a:gd name="adj2" fmla="val 42775"/>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6" name="正方形/長方形 145">
            <a:extLst>
              <a:ext uri="{FF2B5EF4-FFF2-40B4-BE49-F238E27FC236}">
                <a16:creationId xmlns:a16="http://schemas.microsoft.com/office/drawing/2014/main" id="{B012D5F9-D983-4524-88B6-4481A893262C}"/>
              </a:ext>
            </a:extLst>
          </p:cNvPr>
          <p:cNvSpPr/>
          <p:nvPr/>
        </p:nvSpPr>
        <p:spPr>
          <a:xfrm>
            <a:off x="11729395" y="4582689"/>
            <a:ext cx="1215304" cy="369332"/>
          </a:xfrm>
          <a:prstGeom prst="rect">
            <a:avLst/>
          </a:prstGeom>
        </p:spPr>
        <p:txBody>
          <a:bodyPr wrap="square">
            <a:spAutoFit/>
          </a:bodyPr>
          <a:lstStyle/>
          <a:p>
            <a:r>
              <a:rPr lang="ja-JP" altLang="en-US" sz="900" b="1" dirty="0">
                <a:solidFill>
                  <a:schemeClr val="accent4">
                    <a:lumMod val="50000"/>
                  </a:schemeClr>
                </a:solidFill>
                <a:latin typeface="HG丸ｺﾞｼｯｸM-PRO" panose="020F0600000000000000" pitchFamily="50" charset="-128"/>
                <a:ea typeface="HG丸ｺﾞｼｯｸM-PRO" panose="020F0600000000000000" pitchFamily="50" charset="-128"/>
              </a:rPr>
              <a:t>　 三浦まで</a:t>
            </a:r>
            <a:endParaRPr lang="en-US" altLang="ja-JP" sz="900" b="1" dirty="0">
              <a:solidFill>
                <a:schemeClr val="accent4">
                  <a:lumMod val="50000"/>
                </a:schemeClr>
              </a:solidFill>
              <a:latin typeface="HG丸ｺﾞｼｯｸM-PRO" panose="020F0600000000000000" pitchFamily="50" charset="-128"/>
              <a:ea typeface="HG丸ｺﾞｼｯｸM-PRO" panose="020F0600000000000000" pitchFamily="50" charset="-128"/>
            </a:endParaRPr>
          </a:p>
          <a:p>
            <a:r>
              <a:rPr lang="ja-JP" altLang="en-US" sz="900" b="1" dirty="0">
                <a:solidFill>
                  <a:schemeClr val="accent4">
                    <a:lumMod val="50000"/>
                  </a:schemeClr>
                </a:solidFill>
                <a:latin typeface="HG丸ｺﾞｼｯｸM-PRO" panose="020F0600000000000000" pitchFamily="50" charset="-128"/>
                <a:ea typeface="HG丸ｺﾞｼｯｸM-PRO" panose="020F0600000000000000" pitchFamily="50" charset="-128"/>
              </a:rPr>
              <a:t>お電話ください♪</a:t>
            </a:r>
            <a:endParaRPr lang="en-US" altLang="ja-JP" sz="900" b="1" dirty="0">
              <a:solidFill>
                <a:schemeClr val="accent4">
                  <a:lumMod val="50000"/>
                </a:schemeClr>
              </a:solidFill>
              <a:latin typeface="HG丸ｺﾞｼｯｸM-PRO" panose="020F0600000000000000" pitchFamily="50" charset="-128"/>
              <a:ea typeface="HG丸ｺﾞｼｯｸM-PRO" panose="020F0600000000000000" pitchFamily="50" charset="-128"/>
            </a:endParaRPr>
          </a:p>
        </p:txBody>
      </p:sp>
      <p:sp>
        <p:nvSpPr>
          <p:cNvPr id="147" name="吹き出し: 円形 146">
            <a:extLst>
              <a:ext uri="{FF2B5EF4-FFF2-40B4-BE49-F238E27FC236}">
                <a16:creationId xmlns:a16="http://schemas.microsoft.com/office/drawing/2014/main" id="{164679AA-5B98-41A1-9DEC-C33B496051DE}"/>
              </a:ext>
            </a:extLst>
          </p:cNvPr>
          <p:cNvSpPr/>
          <p:nvPr/>
        </p:nvSpPr>
        <p:spPr>
          <a:xfrm>
            <a:off x="11858544" y="970916"/>
            <a:ext cx="1163638" cy="510436"/>
          </a:xfrm>
          <a:prstGeom prst="wedgeEllipseCallout">
            <a:avLst>
              <a:gd name="adj1" fmla="val -36359"/>
              <a:gd name="adj2" fmla="val 53225"/>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8" name="正方形/長方形 147">
            <a:extLst>
              <a:ext uri="{FF2B5EF4-FFF2-40B4-BE49-F238E27FC236}">
                <a16:creationId xmlns:a16="http://schemas.microsoft.com/office/drawing/2014/main" id="{2623F709-64FB-48F7-B3F0-4C3B1FC0BBCC}"/>
              </a:ext>
            </a:extLst>
          </p:cNvPr>
          <p:cNvSpPr/>
          <p:nvPr/>
        </p:nvSpPr>
        <p:spPr>
          <a:xfrm>
            <a:off x="11918304" y="1009011"/>
            <a:ext cx="1215304" cy="369332"/>
          </a:xfrm>
          <a:prstGeom prst="rect">
            <a:avLst/>
          </a:prstGeom>
        </p:spPr>
        <p:txBody>
          <a:bodyPr wrap="square">
            <a:spAutoFit/>
          </a:bodyPr>
          <a:lstStyle/>
          <a:p>
            <a:r>
              <a:rPr lang="ja-JP" altLang="en-US" sz="900" b="1" dirty="0">
                <a:solidFill>
                  <a:schemeClr val="accent4">
                    <a:lumMod val="50000"/>
                  </a:schemeClr>
                </a:solidFill>
                <a:latin typeface="HG丸ｺﾞｼｯｸM-PRO" panose="020F0600000000000000" pitchFamily="50" charset="-128"/>
                <a:ea typeface="HG丸ｺﾞｼｯｸM-PRO" panose="020F0600000000000000" pitchFamily="50" charset="-128"/>
              </a:rPr>
              <a:t>　 加藤まで</a:t>
            </a:r>
            <a:endParaRPr lang="en-US" altLang="ja-JP" sz="900" b="1" dirty="0">
              <a:solidFill>
                <a:schemeClr val="accent4">
                  <a:lumMod val="50000"/>
                </a:schemeClr>
              </a:solidFill>
              <a:latin typeface="HG丸ｺﾞｼｯｸM-PRO" panose="020F0600000000000000" pitchFamily="50" charset="-128"/>
              <a:ea typeface="HG丸ｺﾞｼｯｸM-PRO" panose="020F0600000000000000" pitchFamily="50" charset="-128"/>
            </a:endParaRPr>
          </a:p>
          <a:p>
            <a:r>
              <a:rPr lang="ja-JP" altLang="en-US" sz="900" b="1" dirty="0">
                <a:solidFill>
                  <a:schemeClr val="accent4">
                    <a:lumMod val="50000"/>
                  </a:schemeClr>
                </a:solidFill>
                <a:latin typeface="HG丸ｺﾞｼｯｸM-PRO" panose="020F0600000000000000" pitchFamily="50" charset="-128"/>
                <a:ea typeface="HG丸ｺﾞｼｯｸM-PRO" panose="020F0600000000000000" pitchFamily="50" charset="-128"/>
              </a:rPr>
              <a:t>お電話ください♪</a:t>
            </a:r>
            <a:endParaRPr lang="en-US" altLang="ja-JP" sz="900" b="1" dirty="0">
              <a:solidFill>
                <a:schemeClr val="accent4">
                  <a:lumMod val="50000"/>
                </a:schemeClr>
              </a:solidFill>
              <a:latin typeface="HG丸ｺﾞｼｯｸM-PRO" panose="020F0600000000000000" pitchFamily="50" charset="-128"/>
              <a:ea typeface="HG丸ｺﾞｼｯｸM-PRO" panose="020F0600000000000000" pitchFamily="50" charset="-128"/>
            </a:endParaRPr>
          </a:p>
        </p:txBody>
      </p:sp>
      <p:pic>
        <p:nvPicPr>
          <p:cNvPr id="3" name="図 2">
            <a:extLst>
              <a:ext uri="{FF2B5EF4-FFF2-40B4-BE49-F238E27FC236}">
                <a16:creationId xmlns:a16="http://schemas.microsoft.com/office/drawing/2014/main" id="{E47709FD-361D-49E3-8879-5288F6B0D1E6}"/>
              </a:ext>
            </a:extLst>
          </p:cNvPr>
          <p:cNvPicPr>
            <a:picLocks noChangeAspect="1"/>
          </p:cNvPicPr>
          <p:nvPr/>
        </p:nvPicPr>
        <p:blipFill>
          <a:blip r:embed="rId30"/>
          <a:stretch>
            <a:fillRect/>
          </a:stretch>
        </p:blipFill>
        <p:spPr>
          <a:xfrm>
            <a:off x="599788" y="3539559"/>
            <a:ext cx="872725" cy="1196183"/>
          </a:xfrm>
          <a:prstGeom prst="rect">
            <a:avLst/>
          </a:prstGeom>
        </p:spPr>
      </p:pic>
      <p:pic>
        <p:nvPicPr>
          <p:cNvPr id="5" name="図 4">
            <a:extLst>
              <a:ext uri="{FF2B5EF4-FFF2-40B4-BE49-F238E27FC236}">
                <a16:creationId xmlns:a16="http://schemas.microsoft.com/office/drawing/2014/main" id="{20AF2F1B-0190-452A-BD30-79E496E206B4}"/>
              </a:ext>
            </a:extLst>
          </p:cNvPr>
          <p:cNvPicPr>
            <a:picLocks noChangeAspect="1"/>
          </p:cNvPicPr>
          <p:nvPr/>
        </p:nvPicPr>
        <p:blipFill>
          <a:blip r:embed="rId31"/>
          <a:stretch>
            <a:fillRect/>
          </a:stretch>
        </p:blipFill>
        <p:spPr>
          <a:xfrm>
            <a:off x="1324058" y="3833300"/>
            <a:ext cx="121272" cy="329709"/>
          </a:xfrm>
          <a:prstGeom prst="rect">
            <a:avLst/>
          </a:prstGeom>
        </p:spPr>
      </p:pic>
    </p:spTree>
    <p:extLst>
      <p:ext uri="{BB962C8B-B14F-4D97-AF65-F5344CB8AC3E}">
        <p14:creationId xmlns:p14="http://schemas.microsoft.com/office/powerpoint/2010/main" val="4245512979"/>
      </p:ext>
    </p:extLst>
  </p:cSld>
  <p:clrMapOvr>
    <a:masterClrMapping/>
  </p:clrMapOvr>
</p:sld>
</file>

<file path=ppt/theme/theme1.xml><?xml version="1.0" encoding="utf-8"?>
<a:theme xmlns:a="http://schemas.openxmlformats.org/drawingml/2006/main" name="1_ガイド入りテンプレートサンプル20130531三木さん">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5.potx" id="{3F8E5C06-014F-4A13-A3C7-E133BECAFD1E}" vid="{BD152B00-4CFD-4022-8208-530F7579D794}"/>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51</Template>
  <TotalTime>0</TotalTime>
  <Words>474</Words>
  <Application>Microsoft Office PowerPoint</Application>
  <PresentationFormat>ユーザー設定</PresentationFormat>
  <Paragraphs>59</Paragraphs>
  <Slides>1</Slides>
  <Notes>0</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1</vt:i4>
      </vt:variant>
    </vt:vector>
  </HeadingPairs>
  <TitlesOfParts>
    <vt:vector size="9" baseType="lpstr">
      <vt:lpstr>HG丸ｺﾞｼｯｸM-PRO</vt:lpstr>
      <vt:lpstr>ＭＳ Ｐゴシック</vt:lpstr>
      <vt:lpstr>宋体</vt:lpstr>
      <vt:lpstr>游ゴシック</vt:lpstr>
      <vt:lpstr>Arial</vt:lpstr>
      <vt:lpstr>Calibri</vt:lpstr>
      <vt:lpstr>Calibri Light</vt:lpstr>
      <vt:lpstr>1_ガイド入りテンプレートサンプル20130531三木さん</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2016-07-28T23:38:13Z</dcterms:created>
  <dcterms:modified xsi:type="dcterms:W3CDTF">2022-04-11T07:22:04Z</dcterms:modified>
</cp:coreProperties>
</file>